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21_1115F198.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6" r:id="rId2"/>
    <p:sldId id="275" r:id="rId3"/>
    <p:sldId id="280" r:id="rId4"/>
    <p:sldId id="273" r:id="rId5"/>
    <p:sldId id="296" r:id="rId6"/>
    <p:sldId id="313" r:id="rId7"/>
    <p:sldId id="257" r:id="rId8"/>
    <p:sldId id="259" r:id="rId9"/>
    <p:sldId id="292" r:id="rId10"/>
    <p:sldId id="295" r:id="rId11"/>
    <p:sldId id="290" r:id="rId12"/>
    <p:sldId id="289" r:id="rId13"/>
    <p:sldId id="293" r:id="rId14"/>
    <p:sldId id="308" r:id="rId15"/>
    <p:sldId id="270" r:id="rId16"/>
    <p:sldId id="258" r:id="rId17"/>
    <p:sldId id="264" r:id="rId18"/>
    <p:sldId id="272" r:id="rId19"/>
    <p:sldId id="282" r:id="rId20"/>
    <p:sldId id="263" r:id="rId21"/>
    <p:sldId id="262" r:id="rId22"/>
    <p:sldId id="271" r:id="rId23"/>
    <p:sldId id="277" r:id="rId24"/>
    <p:sldId id="311" r:id="rId25"/>
    <p:sldId id="279" r:id="rId26"/>
    <p:sldId id="266" r:id="rId27"/>
    <p:sldId id="269" r:id="rId28"/>
    <p:sldId id="294" r:id="rId29"/>
    <p:sldId id="274" r:id="rId30"/>
    <p:sldId id="278" r:id="rId31"/>
    <p:sldId id="286" r:id="rId32"/>
    <p:sldId id="283" r:id="rId33"/>
    <p:sldId id="284" r:id="rId34"/>
    <p:sldId id="287" r:id="rId35"/>
    <p:sldId id="285" r:id="rId36"/>
    <p:sldId id="265" r:id="rId37"/>
    <p:sldId id="267" r:id="rId38"/>
    <p:sldId id="299" r:id="rId39"/>
    <p:sldId id="300" r:id="rId40"/>
    <p:sldId id="301" r:id="rId41"/>
    <p:sldId id="302" r:id="rId42"/>
    <p:sldId id="305" r:id="rId43"/>
    <p:sldId id="303" r:id="rId44"/>
    <p:sldId id="314" r:id="rId45"/>
    <p:sldId id="288" r:id="rId46"/>
    <p:sldId id="312" r:id="rId47"/>
    <p:sldId id="307" r:id="rId48"/>
    <p:sldId id="306"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D462B7-15DE-21A2-ECB8-B0EAE026DA0B}" name="SC Kinzer" initials="SK" userId="ee3f15904b9255b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9" autoAdjust="0"/>
    <p:restoredTop sz="80580" autoAdjust="0"/>
  </p:normalViewPr>
  <p:slideViewPr>
    <p:cSldViewPr snapToGrid="0">
      <p:cViewPr>
        <p:scale>
          <a:sx n="145" d="100"/>
          <a:sy n="145" d="100"/>
        </p:scale>
        <p:origin x="-5" y="-31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12" d="100"/>
          <a:sy n="112" d="100"/>
        </p:scale>
        <p:origin x="3646"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modernComment_121_1115F198.xml><?xml version="1.0" encoding="utf-8"?>
<p188:cmLst xmlns:a="http://schemas.openxmlformats.org/drawingml/2006/main" xmlns:r="http://schemas.openxmlformats.org/officeDocument/2006/relationships" xmlns:p188="http://schemas.microsoft.com/office/powerpoint/2018/8/main">
  <p188:cm id="{0751E955-3EB3-49B8-90EA-00BDB84612C7}" authorId="{53D462B7-15DE-21A2-ECB8-B0EAE026DA0B}" created="2023-05-28T14:05:05.151">
    <pc:sldMkLst xmlns:pc="http://schemas.microsoft.com/office/powerpoint/2013/main/command">
      <pc:docMk/>
      <pc:sldMk cId="286650776" sldId="289"/>
    </pc:sldMkLst>
    <p188:txBody>
      <a:bodyPr/>
      <a:lstStyle/>
      <a:p>
        <a:r>
          <a:rPr lang="en-US"/>
          <a:t>Village: Hazrapur, Post Office: Mazina (Uchai)
Upozila: Panchbibi
District: Joypurhat
Bangladesh</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E875BE-C2BB-DE9E-AC6B-B61273713A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EBAB4A-0C41-722E-9F65-2FB9657947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32092D-54A2-4C73-9C0D-9790C6BE7AEE}" type="datetimeFigureOut">
              <a:rPr lang="en-US" smtClean="0"/>
              <a:t>8/11/2023</a:t>
            </a:fld>
            <a:endParaRPr lang="en-US"/>
          </a:p>
        </p:txBody>
      </p:sp>
      <p:sp>
        <p:nvSpPr>
          <p:cNvPr id="4" name="Footer Placeholder 3">
            <a:extLst>
              <a:ext uri="{FF2B5EF4-FFF2-40B4-BE49-F238E27FC236}">
                <a16:creationId xmlns:a16="http://schemas.microsoft.com/office/drawing/2014/main" id="{81DE3F88-2527-EA96-E61F-924A37F400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9BC5DA-FFA6-590E-3221-94EF089249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B7265A-0A52-489E-B305-23F95B09C556}" type="slidenum">
              <a:rPr lang="en-US" smtClean="0"/>
              <a:t>‹#›</a:t>
            </a:fld>
            <a:endParaRPr lang="en-US"/>
          </a:p>
        </p:txBody>
      </p:sp>
    </p:spTree>
    <p:extLst>
      <p:ext uri="{BB962C8B-B14F-4D97-AF65-F5344CB8AC3E}">
        <p14:creationId xmlns:p14="http://schemas.microsoft.com/office/powerpoint/2010/main" val="2993728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D508AC-1932-4368-B118-14538675A21A}"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92BBD-D489-4766-ABBC-8DE4CBE265D0}" type="slidenum">
              <a:rPr lang="en-US" smtClean="0"/>
              <a:t>‹#›</a:t>
            </a:fld>
            <a:endParaRPr lang="en-US"/>
          </a:p>
        </p:txBody>
      </p:sp>
    </p:spTree>
    <p:extLst>
      <p:ext uri="{BB962C8B-B14F-4D97-AF65-F5344CB8AC3E}">
        <p14:creationId xmlns:p14="http://schemas.microsoft.com/office/powerpoint/2010/main" val="98698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Last November I received a call from Dr Ken Rose, surgeon in Eastern OR.  I had worked with him about eight years ago, helping his hospital start a medical group.  … </a:t>
            </a: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would you be interested in joining our Board for Bangla Hope, a Childrens home?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From this, we had three meetings about two hours in length over the next few months – Dr Rose and a few Board members and then Robyn Griffin, the on-site and US Coordinator.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I was getting up to speed and feeling confident…. At the end of the third meeting I asked </a:t>
            </a:r>
            <a:r>
              <a:rPr lang="en-US"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Rob What Do You Need</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What he said astonished me </a:t>
            </a:r>
            <a:r>
              <a:rPr lang="en-US" sz="16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“what do I need, what I need is to continually be closer to God, He is the only one I can count on and the only one that can bring solutions to us at Bangla Hope”!</a:t>
            </a: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He then reviewed the needs of that day: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two children without anyone to care for them were brought to us, but BH had no room.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Two individuals desperately needed surgery, but no place to take them.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was greatly bothered by the difference between what I said… an innocent “What do you need” …. Just give me a problem and we will get right on it,…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Robs’ statement was about not depending on ourselves but going to the source, God the Father and His Son.  It took me back in time… I was taken to Bible times, Rob’s comment realigned my thinking, my awareness of how I depend on my knowledge, experience and drive, to get things done … even though I pray, study and talk to others about God and ask to do God’s will… Our gifts come from God, He is our source for everything, I am a resource!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Every story or miracle in the Bible shows how they depended on God, He was their strength and things worked out … not immediately </a:t>
            </a:r>
            <a:r>
              <a:rPr lang="en-US" sz="1600" kern="100" dirty="0" err="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ie</a:t>
            </a: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joseph or Daniel</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but the stories </a:t>
            </a:r>
            <a:r>
              <a:rPr lang="en-US" sz="1600" b="1"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where they did not</a:t>
            </a:r>
            <a:r>
              <a:rPr lang="en-US" sz="1600"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depend on or follow God, never turned out very well. </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Moses striking the rock, Sampson cutting his hair, Jonah in the whale..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So here I was, preparing to bring my expertise to bear, but BH needed God!  It was good, it WAS GOOD NEWS!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When I arrived at BH, what was needed were the talents and gifts from God!  love, listening, kindness, joy, support, sharing,</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etc.  It was crazy: In the US I can fix things… But in Bangladesh, I do not know how to build their way, I didn’t know how their electrical system or how their water pumps work, couldn’t help in the rice paddies … we do need God!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 the early 1880’s there was a fellow named George Muller, who lived in Europe, barely having enough to care for his own family, when he began seeing many  children who had no food and no family.  The Children became his lifetime work that became known as the Breakfast Club, caring for about 10,000 children.</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As he was nearing the end of his life, many were so worried about what would happen to the kids after he died, because there was no one to take over … his comment was</a:t>
            </a: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“when I am gone, you will be surprised to find out that it was not me that took care of these children, it was God, I was merely His helper”!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Learning about the </a:t>
            </a:r>
            <a:r>
              <a:rPr lang="en-US" sz="1600" kern="100" dirty="0" err="1">
                <a:effectLst/>
                <a:latin typeface="Calibri" panose="020F0502020204030204" pitchFamily="34" charset="0"/>
                <a:ea typeface="Calibri" panose="020F0502020204030204" pitchFamily="34" charset="0"/>
                <a:cs typeface="Times New Roman" panose="02020603050405020304" pitchFamily="18" charset="0"/>
              </a:rPr>
              <a:t>Waid’s</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Robyn, the BH team, and of George Mueller … this was very important for me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God working with those that depended on Him, creating true miracles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1</a:t>
            </a:fld>
            <a:endParaRPr lang="en-US"/>
          </a:p>
        </p:txBody>
      </p:sp>
    </p:spTree>
    <p:extLst>
      <p:ext uri="{BB962C8B-B14F-4D97-AF65-F5344CB8AC3E}">
        <p14:creationId xmlns:p14="http://schemas.microsoft.com/office/powerpoint/2010/main" val="347176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Pastor that fed the children 25 years ago … his daughter is a dentist on the Board</a:t>
            </a:r>
            <a:r>
              <a:rPr lang="en-US" b="1" dirty="0">
                <a:solidFill>
                  <a:srgbClr val="0070C0"/>
                </a:solidFill>
              </a:rPr>
              <a:t>, Dr Lorna Biswas</a:t>
            </a:r>
          </a:p>
        </p:txBody>
      </p:sp>
      <p:sp>
        <p:nvSpPr>
          <p:cNvPr id="4" name="Slide Number Placeholder 3"/>
          <p:cNvSpPr>
            <a:spLocks noGrp="1"/>
          </p:cNvSpPr>
          <p:nvPr>
            <p:ph type="sldNum" sz="quarter" idx="5"/>
          </p:nvPr>
        </p:nvSpPr>
        <p:spPr/>
        <p:txBody>
          <a:bodyPr/>
          <a:lstStyle/>
          <a:p>
            <a:fld id="{DB892BBD-D489-4766-ABBC-8DE4CBE265D0}" type="slidenum">
              <a:rPr lang="en-US" smtClean="0"/>
              <a:t>10</a:t>
            </a:fld>
            <a:endParaRPr lang="en-US"/>
          </a:p>
        </p:txBody>
      </p:sp>
    </p:spTree>
    <p:extLst>
      <p:ext uri="{BB962C8B-B14F-4D97-AF65-F5344CB8AC3E}">
        <p14:creationId xmlns:p14="http://schemas.microsoft.com/office/powerpoint/2010/main" val="402600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11</a:t>
            </a:fld>
            <a:endParaRPr lang="en-US"/>
          </a:p>
        </p:txBody>
      </p:sp>
    </p:spTree>
    <p:extLst>
      <p:ext uri="{BB962C8B-B14F-4D97-AF65-F5344CB8AC3E}">
        <p14:creationId xmlns:p14="http://schemas.microsoft.com/office/powerpoint/2010/main" val="337718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12</a:t>
            </a:fld>
            <a:endParaRPr lang="en-US"/>
          </a:p>
        </p:txBody>
      </p:sp>
    </p:spTree>
    <p:extLst>
      <p:ext uri="{BB962C8B-B14F-4D97-AF65-F5344CB8AC3E}">
        <p14:creationId xmlns:p14="http://schemas.microsoft.com/office/powerpoint/2010/main" val="428915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13</a:t>
            </a:fld>
            <a:endParaRPr lang="en-US"/>
          </a:p>
        </p:txBody>
      </p:sp>
    </p:spTree>
    <p:extLst>
      <p:ext uri="{BB962C8B-B14F-4D97-AF65-F5344CB8AC3E}">
        <p14:creationId xmlns:p14="http://schemas.microsoft.com/office/powerpoint/2010/main" val="189152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4914900" algn="l"/>
              </a:tabLst>
            </a:pPr>
            <a:r>
              <a:rPr lang="en-US" dirty="0"/>
              <a:t>This is what the campus looked like before January 5, 2021,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Desperately needed to get these done, on Jan 5, 2021, BH decided to start the projects, they could not take in any more kids, they had to expand.  They prayed for direction, they only wanted to be in alignment with God.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On January 12, 2021, a check arrived from the US, it was written on Jan 5….</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asked if they ever brought in organizations to come in, pay for and build… NO</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Our community needs work and our stores need to sell product … this builds relationships.</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But, supporting missions is critical, Maranatha has done great work brining many high school kids on mission trips to build a school or church… this is a phenomenal experience.  </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14</a:t>
            </a:fld>
            <a:endParaRPr lang="en-US"/>
          </a:p>
        </p:txBody>
      </p:sp>
    </p:spTree>
    <p:extLst>
      <p:ext uri="{BB962C8B-B14F-4D97-AF65-F5344CB8AC3E}">
        <p14:creationId xmlns:p14="http://schemas.microsoft.com/office/powerpoint/2010/main" val="168889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If you can find your niche, something you believe in … there is a mission in great need, either near your home or far away in another land!</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15</a:t>
            </a:fld>
            <a:endParaRPr lang="en-US"/>
          </a:p>
        </p:txBody>
      </p:sp>
    </p:spTree>
    <p:extLst>
      <p:ext uri="{BB962C8B-B14F-4D97-AF65-F5344CB8AC3E}">
        <p14:creationId xmlns:p14="http://schemas.microsoft.com/office/powerpoint/2010/main" val="124697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16</a:t>
            </a:fld>
            <a:endParaRPr lang="en-US"/>
          </a:p>
        </p:txBody>
      </p:sp>
    </p:spTree>
    <p:extLst>
      <p:ext uri="{BB962C8B-B14F-4D97-AF65-F5344CB8AC3E}">
        <p14:creationId xmlns:p14="http://schemas.microsoft.com/office/powerpoint/2010/main" val="466782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17    Daily meals prepared … 600 on the main campus, with no refrigeration….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Five loaves and fishes.  It does not seem possible to produce that much food with such a small team.  The food is spectacular</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17</a:t>
            </a:fld>
            <a:endParaRPr lang="en-US"/>
          </a:p>
        </p:txBody>
      </p:sp>
    </p:spTree>
    <p:extLst>
      <p:ext uri="{BB962C8B-B14F-4D97-AF65-F5344CB8AC3E}">
        <p14:creationId xmlns:p14="http://schemas.microsoft.com/office/powerpoint/2010/main" val="2781988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Dinner … each group had someone serve up the food, but they could have all that they could eat or wanted.  Again, the food was good.</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18</a:t>
            </a:fld>
            <a:endParaRPr lang="en-US"/>
          </a:p>
        </p:txBody>
      </p:sp>
    </p:spTree>
    <p:extLst>
      <p:ext uri="{BB962C8B-B14F-4D97-AF65-F5344CB8AC3E}">
        <p14:creationId xmlns:p14="http://schemas.microsoft.com/office/powerpoint/2010/main" val="416269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19</a:t>
            </a:fld>
            <a:endParaRPr lang="en-US"/>
          </a:p>
        </p:txBody>
      </p:sp>
    </p:spTree>
    <p:extLst>
      <p:ext uri="{BB962C8B-B14F-4D97-AF65-F5344CB8AC3E}">
        <p14:creationId xmlns:p14="http://schemas.microsoft.com/office/powerpoint/2010/main" val="134898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kids are so creative.</a:t>
            </a:r>
          </a:p>
        </p:txBody>
      </p:sp>
      <p:sp>
        <p:nvSpPr>
          <p:cNvPr id="4" name="Slide Number Placeholder 3"/>
          <p:cNvSpPr>
            <a:spLocks noGrp="1"/>
          </p:cNvSpPr>
          <p:nvPr>
            <p:ph type="sldNum" sz="quarter" idx="5"/>
          </p:nvPr>
        </p:nvSpPr>
        <p:spPr/>
        <p:txBody>
          <a:bodyPr/>
          <a:lstStyle/>
          <a:p>
            <a:fld id="{DB892BBD-D489-4766-ABBC-8DE4CBE265D0}" type="slidenum">
              <a:rPr lang="en-US" smtClean="0"/>
              <a:t>2</a:t>
            </a:fld>
            <a:endParaRPr lang="en-US"/>
          </a:p>
        </p:txBody>
      </p:sp>
    </p:spTree>
    <p:extLst>
      <p:ext uri="{BB962C8B-B14F-4D97-AF65-F5344CB8AC3E}">
        <p14:creationId xmlns:p14="http://schemas.microsoft.com/office/powerpoint/2010/main" val="1950428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20</a:t>
            </a:fld>
            <a:endParaRPr lang="en-US"/>
          </a:p>
        </p:txBody>
      </p:sp>
    </p:spTree>
    <p:extLst>
      <p:ext uri="{BB962C8B-B14F-4D97-AF65-F5344CB8AC3E}">
        <p14:creationId xmlns:p14="http://schemas.microsoft.com/office/powerpoint/2010/main" val="37930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New Police chief came to visit … what do you need?  Sewing machines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and truck … he brought them 10… they can make money here and save money by making clothing for the kids.  Miracles from the Police Chief?!</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21</a:t>
            </a:fld>
            <a:endParaRPr lang="en-US"/>
          </a:p>
        </p:txBody>
      </p:sp>
    </p:spTree>
    <p:extLst>
      <p:ext uri="{BB962C8B-B14F-4D97-AF65-F5344CB8AC3E}">
        <p14:creationId xmlns:p14="http://schemas.microsoft.com/office/powerpoint/2010/main" val="1260256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22</a:t>
            </a:fld>
            <a:endParaRPr lang="en-US"/>
          </a:p>
        </p:txBody>
      </p:sp>
    </p:spTree>
    <p:extLst>
      <p:ext uri="{BB962C8B-B14F-4D97-AF65-F5344CB8AC3E}">
        <p14:creationId xmlns:p14="http://schemas.microsoft.com/office/powerpoint/2010/main" val="2900283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23     Ribbon cutting for the new Girls Dorm, Litton presenting the story of getting this new building completed.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BH needed more room to grow, as they planned for the Girls dorm, the money just showed up to pay for the whole project and more.</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23</a:t>
            </a:fld>
            <a:endParaRPr lang="en-US"/>
          </a:p>
        </p:txBody>
      </p:sp>
    </p:spTree>
    <p:extLst>
      <p:ext uri="{BB962C8B-B14F-4D97-AF65-F5344CB8AC3E}">
        <p14:creationId xmlns:p14="http://schemas.microsoft.com/office/powerpoint/2010/main" val="149437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24</a:t>
            </a:fld>
            <a:endParaRPr lang="en-US"/>
          </a:p>
        </p:txBody>
      </p:sp>
    </p:spTree>
    <p:extLst>
      <p:ext uri="{BB962C8B-B14F-4D97-AF65-F5344CB8AC3E}">
        <p14:creationId xmlns:p14="http://schemas.microsoft.com/office/powerpoint/2010/main" val="1621358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25     I am working with a small group of kids to help me prepare for a worship talk.  Because of the language issues for the younger kids, I was asking them what different words meant … My talk was going to be about Miracles.. because everything at BH showed clear evidence that God was there, leading and directing their path.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When I asked what the word Miracle meant to them, Aaron, who is 9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yo</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said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that </a:t>
            </a:r>
            <a:r>
              <a:rPr lang="en-US" sz="12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“Bangla Hope is a Miracle”</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My thoughts had already been that every child there was a miracle and the kids knew it</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When you learned how their lives started and how they were doing now…. Every kid was indeed a miracle.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One of the 13 year old boys was telling me that we needed to improve our education and training re Commerce!  What!?</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25</a:t>
            </a:fld>
            <a:endParaRPr lang="en-US"/>
          </a:p>
        </p:txBody>
      </p:sp>
    </p:spTree>
    <p:extLst>
      <p:ext uri="{BB962C8B-B14F-4D97-AF65-F5344CB8AC3E}">
        <p14:creationId xmlns:p14="http://schemas.microsoft.com/office/powerpoint/2010/main" val="971769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26    Assembly hall for worship.   Litton is going to interpret .. but Aaron did that for me, when I asked him in front of the group, What is a Miracle?  He told everyone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that BH was a miracle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he was very happy to talk!</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next day at our Board Meeting, Litton made “</a:t>
            </a:r>
            <a:r>
              <a:rPr lang="en-US" sz="1200" b="1" kern="100" dirty="0" err="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Banglahope</a:t>
            </a:r>
            <a:r>
              <a:rPr lang="en-US" sz="12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is a Miracle” their Tag line.</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26</a:t>
            </a:fld>
            <a:endParaRPr lang="en-US"/>
          </a:p>
        </p:txBody>
      </p:sp>
    </p:spTree>
    <p:extLst>
      <p:ext uri="{BB962C8B-B14F-4D97-AF65-F5344CB8AC3E}">
        <p14:creationId xmlns:p14="http://schemas.microsoft.com/office/powerpoint/2010/main" val="3682976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first day they were glad to tell you their name, by the second day they thought you should remember!  The kids want you to know their names.  … </a:t>
            </a:r>
            <a:r>
              <a:rPr lang="en-US" sz="1200" kern="100" dirty="0" err="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fyi</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there is no way to learn 120 names, thank goodness the smallest kids didn’t care!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 on the second day I had a great idea… I asked the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kids to write their names on a piece of paper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and then gave my phone to the kids</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 take the pics of all the other kids with their ‘name tag’!  </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27</a:t>
            </a:fld>
            <a:endParaRPr lang="en-US"/>
          </a:p>
        </p:txBody>
      </p:sp>
    </p:spTree>
    <p:extLst>
      <p:ext uri="{BB962C8B-B14F-4D97-AF65-F5344CB8AC3E}">
        <p14:creationId xmlns:p14="http://schemas.microsoft.com/office/powerpoint/2010/main" val="2093939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28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Well, this was a good idea but by the third day there was no excuse if I didn’t get their name straight… so I would ask them to spell it and generally I could have it by the second or third letter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Well let me tell you,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this did not fly by the fourth day!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It was great fun and the cards are really good, a lot of great messages.  </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28</a:t>
            </a:fld>
            <a:endParaRPr lang="en-US"/>
          </a:p>
        </p:txBody>
      </p:sp>
    </p:spTree>
    <p:extLst>
      <p:ext uri="{BB962C8B-B14F-4D97-AF65-F5344CB8AC3E}">
        <p14:creationId xmlns:p14="http://schemas.microsoft.com/office/powerpoint/2010/main" val="1411670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buAutoNum type="arabicPlain" startAt="29"/>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These girls took me up on the roof of the school, it’s where the older girls hang out after the day is ending.  Gorgeous views … but it was quite emotional for me because you start thinking about how will these young women enter the real world outside of BH?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How will they find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 partner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how will they find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good work</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where will they live, where will they make money…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they wanted to know what was wrong with me, but I couldn’t talk.</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God tells us how to handle this kind of issue:  Pray about everything, … Jesus said to ask anything in my name and I will do it.  If you remember Elder Coon and the ABC’s of prayer</a:t>
            </a:r>
            <a:endParaRPr kumimoji="0" lang="en-US" sz="105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Times New Roman" panose="02020603050405020304" pitchFamily="18" charset="0"/>
              </a:rPr>
              <a:t>The kids are so creative. The paper flowers were outstanding, as was the sunset.   They have so many skills:  by the age of 12, most are fluent in Bengali and English, well educated, well spoken, knowledgeable of how to function in Bangladesh culture.</a:t>
            </a:r>
            <a:endParaRPr kumimoji="0" lang="en-US" sz="105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My thoughts were</a:t>
            </a:r>
            <a:endParaRPr kumimoji="0" lang="en-US" sz="105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440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They need camera’s, computers and a fund that starts on arrival </a:t>
            </a:r>
            <a:r>
              <a:rPr kumimoji="0" lang="en-US" sz="12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ie</a:t>
            </a:r>
            <a:r>
              <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$50/yr. so that they would have a good sum when they leave … but those are my thoughts… and remember God says that My thoughts are not your thoughts … so …. We will see!</a:t>
            </a:r>
            <a:endParaRPr kumimoji="0" lang="en-US" sz="105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07000"/>
              </a:lnSpc>
              <a:spcBef>
                <a:spcPts val="0"/>
              </a:spcBef>
              <a:spcAft>
                <a:spcPts val="800"/>
              </a:spcAft>
              <a:buAutoNum type="arabicPlain" startAt="29"/>
            </a:pP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29</a:t>
            </a:fld>
            <a:endParaRPr lang="en-US"/>
          </a:p>
        </p:txBody>
      </p:sp>
    </p:spTree>
    <p:extLst>
      <p:ext uri="{BB962C8B-B14F-4D97-AF65-F5344CB8AC3E}">
        <p14:creationId xmlns:p14="http://schemas.microsoft.com/office/powerpoint/2010/main" val="2680238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3</a:t>
            </a:fld>
            <a:endParaRPr lang="en-US"/>
          </a:p>
        </p:txBody>
      </p:sp>
    </p:spTree>
    <p:extLst>
      <p:ext uri="{BB962C8B-B14F-4D97-AF65-F5344CB8AC3E}">
        <p14:creationId xmlns:p14="http://schemas.microsoft.com/office/powerpoint/2010/main" val="2972323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Dr Ken Rose in front of the new girls dorm.</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kids continually went in the nursery to get a small baby and carried them around, a real family.</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30</a:t>
            </a:fld>
            <a:endParaRPr lang="en-US"/>
          </a:p>
        </p:txBody>
      </p:sp>
    </p:spTree>
    <p:extLst>
      <p:ext uri="{BB962C8B-B14F-4D97-AF65-F5344CB8AC3E}">
        <p14:creationId xmlns:p14="http://schemas.microsoft.com/office/powerpoint/2010/main" val="615017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31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value of Pathfinders as seen through Tisha. When Tisha was about 8, one of the Pathfinders awards was to meet someone in the community as a friend and to invite them to BH for a meal.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Tisha met a girl and they became good friends…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about four years later, this girls mother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told Tisha that her friend was very sick… Tisha went back and got Robyn and picked up the little girl and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took her to the hospital,  BH paid for the care.  </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After this, the girl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started attending one of the Village schools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and now would like to become a nurse but the family is pressing her to join the police force!  Both are excellent choices that will give her the ability to earn a good living for the family.</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31</a:t>
            </a:fld>
            <a:endParaRPr lang="en-US"/>
          </a:p>
        </p:txBody>
      </p:sp>
    </p:spTree>
    <p:extLst>
      <p:ext uri="{BB962C8B-B14F-4D97-AF65-F5344CB8AC3E}">
        <p14:creationId xmlns:p14="http://schemas.microsoft.com/office/powerpoint/2010/main" val="3236593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Shopping with Tisha: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Tisha is now 18 and this past year has been attending school in India in preparation to go into Dentistry. So, while all the younger kids were in school, Tisha had time for us… she took us to a small village along with two young girls and one about 14</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These kids have been taught the norms and mores of Bangladesh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she knew where to shop, she knew how to evaluate good material for the clothing and she knew how to negotiate with the vendors!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Wow.  It was quite a scene!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She also kept us safe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she saw a situation developing and got us all inside of a store, amazing.</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32</a:t>
            </a:fld>
            <a:endParaRPr lang="en-US"/>
          </a:p>
        </p:txBody>
      </p:sp>
    </p:spTree>
    <p:extLst>
      <p:ext uri="{BB962C8B-B14F-4D97-AF65-F5344CB8AC3E}">
        <p14:creationId xmlns:p14="http://schemas.microsoft.com/office/powerpoint/2010/main" val="1085520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33</a:t>
            </a:fld>
            <a:endParaRPr lang="en-US"/>
          </a:p>
        </p:txBody>
      </p:sp>
    </p:spTree>
    <p:extLst>
      <p:ext uri="{BB962C8B-B14F-4D97-AF65-F5344CB8AC3E}">
        <p14:creationId xmlns:p14="http://schemas.microsoft.com/office/powerpoint/2010/main" val="2716381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Village School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When we arrived, they said to us, we did not know you were coming to visit us, </a:t>
            </a:r>
            <a:r>
              <a:rPr lang="en-US" sz="12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we have nothing for you</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Peter and Paul: </a:t>
            </a: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silver and gold have I none, but… what I have I will give you, stand up and walk.</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They brought cookies and drink, the younger kids drew us pictures and then the older kids came in and sang for us… it was amazing, it was worth far more than anything else they could have done.</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34</a:t>
            </a:fld>
            <a:endParaRPr lang="en-US"/>
          </a:p>
        </p:txBody>
      </p:sp>
    </p:spTree>
    <p:extLst>
      <p:ext uri="{BB962C8B-B14F-4D97-AF65-F5344CB8AC3E}">
        <p14:creationId xmlns:p14="http://schemas.microsoft.com/office/powerpoint/2010/main" val="3936333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Always looking out for the younger kids</a:t>
            </a:r>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35</a:t>
            </a:fld>
            <a:endParaRPr lang="en-US"/>
          </a:p>
        </p:txBody>
      </p:sp>
    </p:spTree>
    <p:extLst>
      <p:ext uri="{BB962C8B-B14F-4D97-AF65-F5344CB8AC3E}">
        <p14:creationId xmlns:p14="http://schemas.microsoft.com/office/powerpoint/2010/main" val="1798085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36         What their daily schedule looked like:  </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2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6:30a worship, 7a Breakfast, 8a school till 1p, 1p lunch, 2p work time, 4p play time, dinner at 5:30p, worship at 6:30p and study hall at 7P and in bed by 9p</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36</a:t>
            </a:fld>
            <a:endParaRPr lang="en-US"/>
          </a:p>
        </p:txBody>
      </p:sp>
    </p:spTree>
    <p:extLst>
      <p:ext uri="{BB962C8B-B14F-4D97-AF65-F5344CB8AC3E}">
        <p14:creationId xmlns:p14="http://schemas.microsoft.com/office/powerpoint/2010/main" val="2024029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37</a:t>
            </a:fld>
            <a:endParaRPr lang="en-US"/>
          </a:p>
        </p:txBody>
      </p:sp>
    </p:spTree>
    <p:extLst>
      <p:ext uri="{BB962C8B-B14F-4D97-AF65-F5344CB8AC3E}">
        <p14:creationId xmlns:p14="http://schemas.microsoft.com/office/powerpoint/2010/main" val="3231836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38</a:t>
            </a:fld>
            <a:endParaRPr lang="en-US"/>
          </a:p>
        </p:txBody>
      </p:sp>
    </p:spTree>
    <p:extLst>
      <p:ext uri="{BB962C8B-B14F-4D97-AF65-F5344CB8AC3E}">
        <p14:creationId xmlns:p14="http://schemas.microsoft.com/office/powerpoint/2010/main" val="4080506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Brick home for woman in desperate need.  Boats for the monsoon season.</a:t>
            </a:r>
          </a:p>
        </p:txBody>
      </p:sp>
      <p:sp>
        <p:nvSpPr>
          <p:cNvPr id="4" name="Slide Number Placeholder 3"/>
          <p:cNvSpPr>
            <a:spLocks noGrp="1"/>
          </p:cNvSpPr>
          <p:nvPr>
            <p:ph type="sldNum" sz="quarter" idx="5"/>
          </p:nvPr>
        </p:nvSpPr>
        <p:spPr/>
        <p:txBody>
          <a:bodyPr/>
          <a:lstStyle/>
          <a:p>
            <a:fld id="{DB892BBD-D489-4766-ABBC-8DE4CBE265D0}" type="slidenum">
              <a:rPr lang="en-US" smtClean="0"/>
              <a:t>39</a:t>
            </a:fld>
            <a:endParaRPr lang="en-US"/>
          </a:p>
        </p:txBody>
      </p:sp>
    </p:spTree>
    <p:extLst>
      <p:ext uri="{BB962C8B-B14F-4D97-AF65-F5344CB8AC3E}">
        <p14:creationId xmlns:p14="http://schemas.microsoft.com/office/powerpoint/2010/main" val="157564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892BBD-D489-4766-ABBC-8DE4CBE265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821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40</a:t>
            </a:fld>
            <a:endParaRPr lang="en-US"/>
          </a:p>
        </p:txBody>
      </p:sp>
    </p:spTree>
    <p:extLst>
      <p:ext uri="{BB962C8B-B14F-4D97-AF65-F5344CB8AC3E}">
        <p14:creationId xmlns:p14="http://schemas.microsoft.com/office/powerpoint/2010/main" val="421354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41</a:t>
            </a:fld>
            <a:endParaRPr lang="en-US"/>
          </a:p>
        </p:txBody>
      </p:sp>
    </p:spTree>
    <p:extLst>
      <p:ext uri="{BB962C8B-B14F-4D97-AF65-F5344CB8AC3E}">
        <p14:creationId xmlns:p14="http://schemas.microsoft.com/office/powerpoint/2010/main" val="1584136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42</a:t>
            </a:fld>
            <a:endParaRPr lang="en-US"/>
          </a:p>
        </p:txBody>
      </p:sp>
    </p:spTree>
    <p:extLst>
      <p:ext uri="{BB962C8B-B14F-4D97-AF65-F5344CB8AC3E}">
        <p14:creationId xmlns:p14="http://schemas.microsoft.com/office/powerpoint/2010/main" val="3048823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to SAMS!</a:t>
            </a:r>
          </a:p>
        </p:txBody>
      </p:sp>
      <p:sp>
        <p:nvSpPr>
          <p:cNvPr id="4" name="Slide Number Placeholder 3"/>
          <p:cNvSpPr>
            <a:spLocks noGrp="1"/>
          </p:cNvSpPr>
          <p:nvPr>
            <p:ph type="sldNum" sz="quarter" idx="5"/>
          </p:nvPr>
        </p:nvSpPr>
        <p:spPr/>
        <p:txBody>
          <a:bodyPr/>
          <a:lstStyle/>
          <a:p>
            <a:fld id="{DB892BBD-D489-4766-ABBC-8DE4CBE265D0}" type="slidenum">
              <a:rPr lang="en-US" smtClean="0"/>
              <a:t>43</a:t>
            </a:fld>
            <a:endParaRPr lang="en-US"/>
          </a:p>
        </p:txBody>
      </p:sp>
    </p:spTree>
    <p:extLst>
      <p:ext uri="{BB962C8B-B14F-4D97-AF65-F5344CB8AC3E}">
        <p14:creationId xmlns:p14="http://schemas.microsoft.com/office/powerpoint/2010/main" val="3785538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45</a:t>
            </a:fld>
            <a:endParaRPr lang="en-US"/>
          </a:p>
        </p:txBody>
      </p:sp>
    </p:spTree>
    <p:extLst>
      <p:ext uri="{BB962C8B-B14F-4D97-AF65-F5344CB8AC3E}">
        <p14:creationId xmlns:p14="http://schemas.microsoft.com/office/powerpoint/2010/main" val="71483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92BBD-D489-4766-ABBC-8DE4CBE265D0}" type="slidenum">
              <a:rPr lang="en-US" smtClean="0"/>
              <a:t>48</a:t>
            </a:fld>
            <a:endParaRPr lang="en-US"/>
          </a:p>
        </p:txBody>
      </p:sp>
    </p:spTree>
    <p:extLst>
      <p:ext uri="{BB962C8B-B14F-4D97-AF65-F5344CB8AC3E}">
        <p14:creationId xmlns:p14="http://schemas.microsoft.com/office/powerpoint/2010/main" val="149084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church family has had a tragic event and that is the death of Lin Meyers.  Several of your church members have been visiting with her every week for over the past two years, what a gift and blessing it was to share Jesus with her.  </a:t>
            </a:r>
          </a:p>
        </p:txBody>
      </p:sp>
      <p:sp>
        <p:nvSpPr>
          <p:cNvPr id="4" name="Slide Number Placeholder 3"/>
          <p:cNvSpPr>
            <a:spLocks noGrp="1"/>
          </p:cNvSpPr>
          <p:nvPr>
            <p:ph type="sldNum" sz="quarter" idx="5"/>
          </p:nvPr>
        </p:nvSpPr>
        <p:spPr/>
        <p:txBody>
          <a:bodyPr/>
          <a:lstStyle/>
          <a:p>
            <a:fld id="{DB892BBD-D489-4766-ABBC-8DE4CBE265D0}" type="slidenum">
              <a:rPr lang="en-US" smtClean="0"/>
              <a:t>5</a:t>
            </a:fld>
            <a:endParaRPr lang="en-US"/>
          </a:p>
        </p:txBody>
      </p:sp>
    </p:spTree>
    <p:extLst>
      <p:ext uri="{BB962C8B-B14F-4D97-AF65-F5344CB8AC3E}">
        <p14:creationId xmlns:p14="http://schemas.microsoft.com/office/powerpoint/2010/main" val="3318595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90000"/>
              </a:lnSpc>
              <a:spcBef>
                <a:spcPts val="1000"/>
              </a:spcBef>
              <a:spcAft>
                <a:spcPts val="0"/>
              </a:spcAft>
              <a:buFont typeface="Arial" panose="020B0604020202020204" pitchFamily="34" charset="0"/>
              <a:buChar char="•"/>
              <a:tabLst>
                <a:tab pos="457200" algn="l"/>
              </a:tabLs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 Bible.    </a:t>
            </a:r>
            <a:r>
              <a:rPr lang="en-US"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We have all read  and heard the </a:t>
            </a:r>
            <a:r>
              <a:rPr lang="en-US" sz="1200" b="1"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Bible stories; dynamic miracles, impossible outcomes.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90000"/>
              </a:lnSpc>
              <a:spcBef>
                <a:spcPts val="1000"/>
              </a:spcBef>
              <a:spcAft>
                <a:spcPts val="0"/>
              </a:spcAft>
              <a:buFont typeface="Arial" panose="020B0604020202020204" pitchFamily="34" charset="0"/>
              <a:buChar char="•"/>
              <a:tabLst>
                <a:tab pos="457200" algn="l"/>
              </a:tabLst>
            </a:pPr>
            <a:r>
              <a:rPr lang="en-US"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Reading the Bible lets us see how God works, Bible study and Prayer lead  us to God the Father and His Son Jesus Christ… but then God wants us to be a part of new stories, a part of new miracles, to see Him first hand.</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90000"/>
              </a:lnSpc>
              <a:spcBef>
                <a:spcPts val="1000"/>
              </a:spcBef>
              <a:spcAft>
                <a:spcPts val="0"/>
              </a:spcAft>
              <a:buFont typeface="Arial" panose="020B0604020202020204" pitchFamily="34" charset="0"/>
              <a:buChar char="•"/>
              <a:tabLst>
                <a:tab pos="457200" algn="l"/>
              </a:tabLst>
            </a:pPr>
            <a:r>
              <a:rPr lang="en-US" sz="1200" kern="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This is eternal Life .. to know thee the only true God and Jesus Christ whom thou has sent.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6</a:t>
            </a:fld>
            <a:endParaRPr lang="en-US"/>
          </a:p>
        </p:txBody>
      </p:sp>
    </p:spTree>
    <p:extLst>
      <p:ext uri="{BB962C8B-B14F-4D97-AF65-F5344CB8AC3E}">
        <p14:creationId xmlns:p14="http://schemas.microsoft.com/office/powerpoint/2010/main" val="216726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was stunned by the joy, the intelligence, energy and kindness of the kids and staff.  When I considered how their lives started but could clearly see their current trajectory to meeting their full purpose and potential in life, wow, 175 miracles talking to me each day. </a:t>
            </a:r>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7</a:t>
            </a:fld>
            <a:endParaRPr lang="en-US"/>
          </a:p>
        </p:txBody>
      </p:sp>
    </p:spTree>
    <p:extLst>
      <p:ext uri="{BB962C8B-B14F-4D97-AF65-F5344CB8AC3E}">
        <p14:creationId xmlns:p14="http://schemas.microsoft.com/office/powerpoint/2010/main" val="1377500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believe that you will see God in action at BH, that you will be proud to be a Christian, to be associated/know people that depend on God and then to see how God has and continues to bless them beyond imagination.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We do live in Bible times, they just haven’t been written about yet.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Bev and David Wade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Suddenly had three children then twenty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Didn’t have enough money for food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local SDA church chipped in to support them, but this was difficult for them and temporary, but God had a plan... kind of like the story of Joseph, in a pit, slavery, jail, lost his family, … victory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So, what did BH do when money started to come in?  </a:t>
            </a:r>
            <a:r>
              <a:rPr lang="en-US" sz="14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Buy rice paddies outside of Dhaka…. 12 hour drive.</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That turned out to be a great blessing as seen through the eyes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of Covid</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 </a:t>
            </a:r>
            <a:r>
              <a:rPr lang="en-US" sz="14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BH had extra food and began to provide the poor in their community with fifty pound bags of rice and potatoes every month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4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Built three wells for the local community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4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When the dark days comes in your life, God is preparing a way.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4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Watching and planning for the second coming of Christ is important, but before you get to that day</a:t>
            </a:r>
            <a:r>
              <a:rPr lang="en-US" sz="14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we have</a:t>
            </a:r>
            <a:r>
              <a:rPr lang="en-US" sz="14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today</a:t>
            </a:r>
            <a:r>
              <a:rPr lang="en-US" sz="14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 Watching for the presence of Jesus </a:t>
            </a:r>
            <a:r>
              <a:rPr lang="en-US" sz="14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today</a:t>
            </a:r>
            <a:r>
              <a:rPr lang="en-US" sz="14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is essential,  </a:t>
            </a:r>
            <a:r>
              <a:rPr lang="en-US" sz="1400" b="1"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His miracles are everywhere….. are we writing them down?!  We should keep record.  The outpouring of the Holy Spirit is on it’s way during the Latter Rain!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8</a:t>
            </a:fld>
            <a:endParaRPr lang="en-US"/>
          </a:p>
        </p:txBody>
      </p:sp>
    </p:spTree>
    <p:extLst>
      <p:ext uri="{BB962C8B-B14F-4D97-AF65-F5344CB8AC3E}">
        <p14:creationId xmlns:p14="http://schemas.microsoft.com/office/powerpoint/2010/main" val="316580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2BBD-D489-4766-ABBC-8DE4CBE265D0}" type="slidenum">
              <a:rPr lang="en-US" smtClean="0"/>
              <a:t>9</a:t>
            </a:fld>
            <a:endParaRPr lang="en-US"/>
          </a:p>
        </p:txBody>
      </p:sp>
    </p:spTree>
    <p:extLst>
      <p:ext uri="{BB962C8B-B14F-4D97-AF65-F5344CB8AC3E}">
        <p14:creationId xmlns:p14="http://schemas.microsoft.com/office/powerpoint/2010/main" val="390514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D2AF54-674C-4E77-93B5-26F3004CF40C}"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1112377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AD768A-E443-424C-95F6-90D39C308321}"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324725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8CBBDF-EB92-4DCA-B9A5-AD6B46AAB3CB}"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316349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C3538D-2F33-492E-B934-E39AF9CC7EC8}"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2665281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CA5BF-5541-4096-BA8D-9B6C2D2A1B03}" type="datetime1">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3084600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57EEDD-AB49-4130-89EF-D07E87C7B4AD}"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55195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A3A70D-8D3E-4ED7-86F8-C9311E46A945}" type="datetime1">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3209023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8A1F4-8B27-4AD3-8BBC-AF020C71165B}" type="datetime1">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280145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F14CE-76A2-4502-B39D-4AB7E5F8A8F8}" type="datetime1">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313478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651DC0-C44B-43F5-B7EC-5B17DCA97AB3}"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1455090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81034E-560A-47F4-AED4-89061ACF1F22}" type="datetime1">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B897F6-0809-4C39-BD0C-7B0CC5ADF7A1}" type="slidenum">
              <a:rPr lang="en-US" smtClean="0"/>
              <a:t>‹#›</a:t>
            </a:fld>
            <a:endParaRPr lang="en-US"/>
          </a:p>
        </p:txBody>
      </p:sp>
    </p:spTree>
    <p:extLst>
      <p:ext uri="{BB962C8B-B14F-4D97-AF65-F5344CB8AC3E}">
        <p14:creationId xmlns:p14="http://schemas.microsoft.com/office/powerpoint/2010/main" val="154976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809A8-170D-43C7-A9C9-7F86C92E9CDB}" type="datetime1">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897F6-0809-4C39-BD0C-7B0CC5ADF7A1}" type="slidenum">
              <a:rPr lang="en-US" smtClean="0"/>
              <a:t>‹#›</a:t>
            </a:fld>
            <a:endParaRPr lang="en-US"/>
          </a:p>
        </p:txBody>
      </p:sp>
    </p:spTree>
    <p:extLst>
      <p:ext uri="{BB962C8B-B14F-4D97-AF65-F5344CB8AC3E}">
        <p14:creationId xmlns:p14="http://schemas.microsoft.com/office/powerpoint/2010/main" val="26171029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21_1115F198.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B0DE-1612-21D5-EA93-4B23E9F1EAF8}"/>
              </a:ext>
            </a:extLst>
          </p:cNvPr>
          <p:cNvSpPr>
            <a:spLocks noGrp="1"/>
          </p:cNvSpPr>
          <p:nvPr>
            <p:ph type="ctrTitle"/>
          </p:nvPr>
        </p:nvSpPr>
        <p:spPr>
          <a:xfrm>
            <a:off x="838199" y="1174819"/>
            <a:ext cx="4826795" cy="2858363"/>
          </a:xfrm>
        </p:spPr>
        <p:txBody>
          <a:bodyPr>
            <a:normAutofit/>
          </a:bodyPr>
          <a:lstStyle/>
          <a:p>
            <a:pPr algn="l"/>
            <a:r>
              <a:rPr lang="en-US" sz="7200" dirty="0">
                <a:solidFill>
                  <a:schemeClr val="bg1"/>
                </a:solidFill>
              </a:rPr>
              <a:t> </a:t>
            </a:r>
          </a:p>
        </p:txBody>
      </p:sp>
      <p:sp>
        <p:nvSpPr>
          <p:cNvPr id="3" name="Subtitle 2">
            <a:extLst>
              <a:ext uri="{FF2B5EF4-FFF2-40B4-BE49-F238E27FC236}">
                <a16:creationId xmlns:a16="http://schemas.microsoft.com/office/drawing/2014/main" id="{22C73C11-0249-163A-84F7-09C9FE582ABB}"/>
              </a:ext>
            </a:extLst>
          </p:cNvPr>
          <p:cNvSpPr>
            <a:spLocks noGrp="1"/>
          </p:cNvSpPr>
          <p:nvPr>
            <p:ph type="subTitle" idx="1"/>
          </p:nvPr>
        </p:nvSpPr>
        <p:spPr>
          <a:xfrm>
            <a:off x="661971" y="623454"/>
            <a:ext cx="4830283" cy="5557651"/>
          </a:xfrm>
        </p:spPr>
        <p:txBody>
          <a:bodyPr vert="horz" lIns="91440" tIns="45720" rIns="91440" bIns="45720" rtlCol="0" anchor="t">
            <a:normAutofit fontScale="25000" lnSpcReduction="20000"/>
          </a:bodyPr>
          <a:lstStyle/>
          <a:p>
            <a:endParaRPr lang="en-US" sz="19200" dirty="0">
              <a:cs typeface="Calibri"/>
            </a:endParaRPr>
          </a:p>
          <a:p>
            <a:r>
              <a:rPr lang="en-US" sz="19200" dirty="0">
                <a:cs typeface="Calibri"/>
              </a:rPr>
              <a:t>Bangla Hope</a:t>
            </a:r>
          </a:p>
          <a:p>
            <a:endParaRPr lang="en-US" sz="7200" dirty="0"/>
          </a:p>
          <a:p>
            <a:r>
              <a:rPr lang="en-US" sz="19200" dirty="0"/>
              <a:t>The Good News</a:t>
            </a:r>
          </a:p>
          <a:p>
            <a:endParaRPr lang="en-US" sz="19200" dirty="0"/>
          </a:p>
          <a:p>
            <a:endParaRPr lang="en-US" sz="7200" dirty="0"/>
          </a:p>
          <a:p>
            <a:r>
              <a:rPr lang="en-US" sz="9600" dirty="0">
                <a:solidFill>
                  <a:schemeClr val="accent3">
                    <a:lumMod val="75000"/>
                  </a:schemeClr>
                </a:solidFill>
              </a:rPr>
              <a:t>Miracles are Every Where</a:t>
            </a:r>
          </a:p>
          <a:p>
            <a:endParaRPr lang="en-US" sz="6000" dirty="0"/>
          </a:p>
          <a:p>
            <a:endParaRPr lang="en-US" sz="6000" dirty="0"/>
          </a:p>
          <a:p>
            <a:endParaRPr lang="en-US" sz="6000" dirty="0"/>
          </a:p>
          <a:p>
            <a:endParaRPr lang="en-US" sz="6000" dirty="0"/>
          </a:p>
          <a:p>
            <a:r>
              <a:rPr lang="en-US" sz="6000" dirty="0"/>
              <a:t>Umapine SDA</a:t>
            </a:r>
          </a:p>
          <a:p>
            <a:r>
              <a:rPr lang="en-US" sz="6000" dirty="0"/>
              <a:t>August 12, 2023</a:t>
            </a:r>
          </a:p>
          <a:p>
            <a:endParaRPr lang="en-US" sz="6000" dirty="0"/>
          </a:p>
          <a:p>
            <a:endParaRPr lang="en-US" sz="6000" dirty="0"/>
          </a:p>
          <a:p>
            <a:endParaRPr lang="en-US" sz="6000" dirty="0"/>
          </a:p>
          <a:p>
            <a:endParaRPr lang="en-US" sz="6000" dirty="0"/>
          </a:p>
          <a:p>
            <a:r>
              <a:rPr lang="en-US" sz="4000" dirty="0">
                <a:solidFill>
                  <a:schemeClr val="bg1"/>
                </a:solidFill>
              </a:rPr>
              <a:t>Good News from God</a:t>
            </a:r>
            <a:endParaRPr lang="en-US" sz="4000" dirty="0">
              <a:solidFill>
                <a:schemeClr val="bg1"/>
              </a:solidFill>
              <a:cs typeface="Calibri"/>
            </a:endParaRPr>
          </a:p>
          <a:p>
            <a:endParaRPr lang="en-US" sz="4000" dirty="0">
              <a:solidFill>
                <a:schemeClr val="bg1"/>
              </a:solidFill>
              <a:cs typeface="Calibri"/>
            </a:endParaRPr>
          </a:p>
          <a:p>
            <a:endParaRPr lang="en-US" sz="4000" dirty="0">
              <a:solidFill>
                <a:schemeClr val="bg1"/>
              </a:solidFill>
              <a:cs typeface="Calibri"/>
            </a:endParaRPr>
          </a:p>
          <a:p>
            <a:r>
              <a:rPr lang="en-US" dirty="0">
                <a:solidFill>
                  <a:schemeClr val="bg1"/>
                </a:solidFill>
              </a:rPr>
              <a:t>June 3, 2023</a:t>
            </a:r>
            <a:endParaRPr lang="en-US" dirty="0">
              <a:solidFill>
                <a:schemeClr val="bg1"/>
              </a:solidFill>
              <a:cs typeface="Calibri"/>
            </a:endParaRPr>
          </a:p>
        </p:txBody>
      </p:sp>
      <p:pic>
        <p:nvPicPr>
          <p:cNvPr id="5" name="Picture 4">
            <a:extLst>
              <a:ext uri="{FF2B5EF4-FFF2-40B4-BE49-F238E27FC236}">
                <a16:creationId xmlns:a16="http://schemas.microsoft.com/office/drawing/2014/main" id="{66343C54-A29B-3998-7AE5-5DE4564B0015}"/>
              </a:ext>
            </a:extLst>
          </p:cNvPr>
          <p:cNvPicPr>
            <a:picLocks noChangeAspect="1"/>
          </p:cNvPicPr>
          <p:nvPr/>
        </p:nvPicPr>
        <p:blipFill>
          <a:blip r:embed="rId3"/>
          <a:stretch>
            <a:fillRect/>
          </a:stretch>
        </p:blipFill>
        <p:spPr>
          <a:xfrm>
            <a:off x="6541932" y="1122305"/>
            <a:ext cx="4369112" cy="3471912"/>
          </a:xfrm>
          <a:prstGeom prst="rect">
            <a:avLst/>
          </a:prstGeom>
        </p:spPr>
      </p:pic>
      <p:pic>
        <p:nvPicPr>
          <p:cNvPr id="6" name="Picture 5">
            <a:extLst>
              <a:ext uri="{FF2B5EF4-FFF2-40B4-BE49-F238E27FC236}">
                <a16:creationId xmlns:a16="http://schemas.microsoft.com/office/drawing/2014/main" id="{7640677B-029B-8F03-4C55-DD5FDB44877F}"/>
              </a:ext>
            </a:extLst>
          </p:cNvPr>
          <p:cNvPicPr>
            <a:picLocks noChangeAspect="1"/>
          </p:cNvPicPr>
          <p:nvPr/>
        </p:nvPicPr>
        <p:blipFill>
          <a:blip r:embed="rId4"/>
          <a:stretch>
            <a:fillRect/>
          </a:stretch>
        </p:blipFill>
        <p:spPr>
          <a:xfrm>
            <a:off x="6095999" y="841376"/>
            <a:ext cx="5276364" cy="5276364"/>
          </a:xfrm>
          <a:prstGeom prst="rect">
            <a:avLst/>
          </a:prstGeom>
        </p:spPr>
      </p:pic>
      <p:sp>
        <p:nvSpPr>
          <p:cNvPr id="4" name="Slide Number Placeholder 3">
            <a:extLst>
              <a:ext uri="{FF2B5EF4-FFF2-40B4-BE49-F238E27FC236}">
                <a16:creationId xmlns:a16="http://schemas.microsoft.com/office/drawing/2014/main" id="{99942EB5-ACB3-85A6-EFB4-E449350C70F8}"/>
              </a:ext>
            </a:extLst>
          </p:cNvPr>
          <p:cNvSpPr>
            <a:spLocks noGrp="1"/>
          </p:cNvSpPr>
          <p:nvPr>
            <p:ph type="sldNum" sz="quarter" idx="12"/>
          </p:nvPr>
        </p:nvSpPr>
        <p:spPr/>
        <p:txBody>
          <a:bodyPr/>
          <a:lstStyle/>
          <a:p>
            <a:fld id="{81B897F6-0809-4C39-BD0C-7B0CC5ADF7A1}" type="slidenum">
              <a:rPr lang="en-US" smtClean="0"/>
              <a:t>1</a:t>
            </a:fld>
            <a:endParaRPr lang="en-US"/>
          </a:p>
        </p:txBody>
      </p:sp>
    </p:spTree>
    <p:extLst>
      <p:ext uri="{BB962C8B-B14F-4D97-AF65-F5344CB8AC3E}">
        <p14:creationId xmlns:p14="http://schemas.microsoft.com/office/powerpoint/2010/main" val="1713171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985652-4CB8-300A-1BAA-77472A5D72FD}"/>
              </a:ext>
            </a:extLst>
          </p:cNvPr>
          <p:cNvPicPr>
            <a:picLocks noChangeAspect="1"/>
          </p:cNvPicPr>
          <p:nvPr/>
        </p:nvPicPr>
        <p:blipFill rotWithShape="1">
          <a:blip r:embed="rId3"/>
          <a:srcRect l="597" r="3181" b="3533"/>
          <a:stretch/>
        </p:blipFill>
        <p:spPr>
          <a:xfrm>
            <a:off x="277706" y="466011"/>
            <a:ext cx="6539156" cy="4614703"/>
          </a:xfrm>
          <a:prstGeom prst="rect">
            <a:avLst/>
          </a:prstGeom>
        </p:spPr>
      </p:pic>
      <p:pic>
        <p:nvPicPr>
          <p:cNvPr id="9" name="Picture 8">
            <a:extLst>
              <a:ext uri="{FF2B5EF4-FFF2-40B4-BE49-F238E27FC236}">
                <a16:creationId xmlns:a16="http://schemas.microsoft.com/office/drawing/2014/main" id="{0ED98F51-1909-F42E-F488-E4D39472EAFF}"/>
              </a:ext>
            </a:extLst>
          </p:cNvPr>
          <p:cNvPicPr>
            <a:picLocks noChangeAspect="1"/>
          </p:cNvPicPr>
          <p:nvPr/>
        </p:nvPicPr>
        <p:blipFill rotWithShape="1">
          <a:blip r:embed="rId4"/>
          <a:srcRect l="649" r="2630" b="3455"/>
          <a:stretch/>
        </p:blipFill>
        <p:spPr>
          <a:xfrm>
            <a:off x="7012264" y="2801155"/>
            <a:ext cx="4854616" cy="3708708"/>
          </a:xfrm>
          <a:prstGeom prst="rect">
            <a:avLst/>
          </a:prstGeom>
        </p:spPr>
      </p:pic>
      <p:sp>
        <p:nvSpPr>
          <p:cNvPr id="10" name="Slide Number Placeholder 9">
            <a:extLst>
              <a:ext uri="{FF2B5EF4-FFF2-40B4-BE49-F238E27FC236}">
                <a16:creationId xmlns:a16="http://schemas.microsoft.com/office/drawing/2014/main" id="{E6BB57D7-0350-BA69-CCFE-FE8C0C1BF9C2}"/>
              </a:ext>
            </a:extLst>
          </p:cNvPr>
          <p:cNvSpPr>
            <a:spLocks noGrp="1"/>
          </p:cNvSpPr>
          <p:nvPr>
            <p:ph type="sldNum" sz="quarter" idx="12"/>
          </p:nvPr>
        </p:nvSpPr>
        <p:spPr/>
        <p:txBody>
          <a:bodyPr/>
          <a:lstStyle/>
          <a:p>
            <a:fld id="{81B897F6-0809-4C39-BD0C-7B0CC5ADF7A1}" type="slidenum">
              <a:rPr lang="en-US" smtClean="0"/>
              <a:t>10</a:t>
            </a:fld>
            <a:endParaRPr lang="en-US"/>
          </a:p>
        </p:txBody>
      </p:sp>
    </p:spTree>
    <p:extLst>
      <p:ext uri="{BB962C8B-B14F-4D97-AF65-F5344CB8AC3E}">
        <p14:creationId xmlns:p14="http://schemas.microsoft.com/office/powerpoint/2010/main" val="3718060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B0DE-1612-21D5-EA93-4B23E9F1EAF8}"/>
              </a:ext>
            </a:extLst>
          </p:cNvPr>
          <p:cNvSpPr>
            <a:spLocks noGrp="1"/>
          </p:cNvSpPr>
          <p:nvPr>
            <p:ph type="ctrTitle"/>
          </p:nvPr>
        </p:nvSpPr>
        <p:spPr>
          <a:xfrm>
            <a:off x="838199" y="1174819"/>
            <a:ext cx="4826795" cy="2858363"/>
          </a:xfrm>
        </p:spPr>
        <p:txBody>
          <a:bodyPr>
            <a:normAutofit/>
          </a:bodyPr>
          <a:lstStyle/>
          <a:p>
            <a:pPr algn="l"/>
            <a:r>
              <a:rPr lang="en-US" sz="7200">
                <a:solidFill>
                  <a:schemeClr val="bg1"/>
                </a:solidFill>
              </a:rPr>
              <a:t> </a:t>
            </a:r>
          </a:p>
        </p:txBody>
      </p:sp>
      <p:sp>
        <p:nvSpPr>
          <p:cNvPr id="3" name="Subtitle 2">
            <a:extLst>
              <a:ext uri="{FF2B5EF4-FFF2-40B4-BE49-F238E27FC236}">
                <a16:creationId xmlns:a16="http://schemas.microsoft.com/office/drawing/2014/main" id="{22C73C11-0249-163A-84F7-09C9FE582ABB}"/>
              </a:ext>
            </a:extLst>
          </p:cNvPr>
          <p:cNvSpPr>
            <a:spLocks noGrp="1"/>
          </p:cNvSpPr>
          <p:nvPr>
            <p:ph type="subTitle" idx="1"/>
          </p:nvPr>
        </p:nvSpPr>
        <p:spPr>
          <a:xfrm>
            <a:off x="592569" y="1386962"/>
            <a:ext cx="4830283" cy="4296143"/>
          </a:xfrm>
        </p:spPr>
        <p:txBody>
          <a:bodyPr vert="horz" lIns="91440" tIns="45720" rIns="91440" bIns="45720" rtlCol="0" anchor="t">
            <a:normAutofit lnSpcReduction="10000"/>
          </a:bodyPr>
          <a:lstStyle/>
          <a:p>
            <a:r>
              <a:rPr lang="en-US" sz="6000" dirty="0">
                <a:solidFill>
                  <a:schemeClr val="bg1"/>
                </a:solidFill>
                <a:cs typeface="Calibri"/>
              </a:rPr>
              <a:t>Bangla Hope</a:t>
            </a:r>
          </a:p>
          <a:p>
            <a:endParaRPr lang="en-US" sz="6000" dirty="0">
              <a:solidFill>
                <a:schemeClr val="bg1"/>
              </a:solidFill>
            </a:endParaRPr>
          </a:p>
          <a:p>
            <a:r>
              <a:rPr lang="en-US" sz="4000" dirty="0">
                <a:solidFill>
                  <a:schemeClr val="bg1"/>
                </a:solidFill>
              </a:rPr>
              <a:t>Good News from God</a:t>
            </a:r>
            <a:endParaRPr lang="en-US" sz="4000" dirty="0">
              <a:solidFill>
                <a:schemeClr val="bg1"/>
              </a:solidFill>
              <a:cs typeface="Calibri"/>
            </a:endParaRPr>
          </a:p>
          <a:p>
            <a:endParaRPr lang="en-US" sz="4000" dirty="0">
              <a:solidFill>
                <a:schemeClr val="bg1"/>
              </a:solidFill>
              <a:cs typeface="Calibri"/>
            </a:endParaRPr>
          </a:p>
          <a:p>
            <a:endParaRPr lang="en-US" sz="4000" dirty="0">
              <a:solidFill>
                <a:schemeClr val="bg1"/>
              </a:solidFill>
              <a:cs typeface="Calibri"/>
            </a:endParaRPr>
          </a:p>
          <a:p>
            <a:r>
              <a:rPr lang="en-US" dirty="0">
                <a:solidFill>
                  <a:schemeClr val="bg1"/>
                </a:solidFill>
              </a:rPr>
              <a:t>June 3, 2023</a:t>
            </a:r>
            <a:endParaRPr lang="en-US" dirty="0">
              <a:solidFill>
                <a:schemeClr val="bg1"/>
              </a:solidFill>
              <a:cs typeface="Calibri"/>
            </a:endParaRPr>
          </a:p>
        </p:txBody>
      </p:sp>
      <p:pic>
        <p:nvPicPr>
          <p:cNvPr id="11" name="Picture 10">
            <a:extLst>
              <a:ext uri="{FF2B5EF4-FFF2-40B4-BE49-F238E27FC236}">
                <a16:creationId xmlns:a16="http://schemas.microsoft.com/office/drawing/2014/main" id="{125A037B-A410-8E4F-46EA-B2A3923CA59E}"/>
              </a:ext>
            </a:extLst>
          </p:cNvPr>
          <p:cNvPicPr>
            <a:picLocks noChangeAspect="1"/>
          </p:cNvPicPr>
          <p:nvPr/>
        </p:nvPicPr>
        <p:blipFill rotWithShape="1">
          <a:blip r:embed="rId3"/>
          <a:srcRect l="1" r="-337" b="11791"/>
          <a:stretch/>
        </p:blipFill>
        <p:spPr>
          <a:xfrm>
            <a:off x="2204719" y="145687"/>
            <a:ext cx="7923227" cy="6451539"/>
          </a:xfrm>
          <a:prstGeom prst="rect">
            <a:avLst/>
          </a:prstGeom>
        </p:spPr>
      </p:pic>
      <p:sp>
        <p:nvSpPr>
          <p:cNvPr id="12" name="Slide Number Placeholder 11">
            <a:extLst>
              <a:ext uri="{FF2B5EF4-FFF2-40B4-BE49-F238E27FC236}">
                <a16:creationId xmlns:a16="http://schemas.microsoft.com/office/drawing/2014/main" id="{541B500C-490C-E462-D64C-970119572CB4}"/>
              </a:ext>
            </a:extLst>
          </p:cNvPr>
          <p:cNvSpPr>
            <a:spLocks noGrp="1"/>
          </p:cNvSpPr>
          <p:nvPr>
            <p:ph type="sldNum" sz="quarter" idx="12"/>
          </p:nvPr>
        </p:nvSpPr>
        <p:spPr/>
        <p:txBody>
          <a:bodyPr/>
          <a:lstStyle/>
          <a:p>
            <a:fld id="{81B897F6-0809-4C39-BD0C-7B0CC5ADF7A1}" type="slidenum">
              <a:rPr lang="en-US" smtClean="0"/>
              <a:t>11</a:t>
            </a:fld>
            <a:endParaRPr lang="en-US"/>
          </a:p>
        </p:txBody>
      </p:sp>
    </p:spTree>
    <p:extLst>
      <p:ext uri="{BB962C8B-B14F-4D97-AF65-F5344CB8AC3E}">
        <p14:creationId xmlns:p14="http://schemas.microsoft.com/office/powerpoint/2010/main" val="1405303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B0DE-1612-21D5-EA93-4B23E9F1EAF8}"/>
              </a:ext>
            </a:extLst>
          </p:cNvPr>
          <p:cNvSpPr>
            <a:spLocks noGrp="1"/>
          </p:cNvSpPr>
          <p:nvPr>
            <p:ph type="ctrTitle"/>
          </p:nvPr>
        </p:nvSpPr>
        <p:spPr>
          <a:xfrm>
            <a:off x="838199" y="1174819"/>
            <a:ext cx="4826795" cy="2858363"/>
          </a:xfrm>
        </p:spPr>
        <p:txBody>
          <a:bodyPr>
            <a:normAutofit/>
          </a:bodyPr>
          <a:lstStyle/>
          <a:p>
            <a:pPr algn="l"/>
            <a:r>
              <a:rPr lang="en-US" sz="7200" dirty="0">
                <a:solidFill>
                  <a:schemeClr val="bg1"/>
                </a:solidFill>
              </a:rPr>
              <a:t> </a:t>
            </a:r>
          </a:p>
        </p:txBody>
      </p:sp>
      <p:sp>
        <p:nvSpPr>
          <p:cNvPr id="3" name="Subtitle 2">
            <a:extLst>
              <a:ext uri="{FF2B5EF4-FFF2-40B4-BE49-F238E27FC236}">
                <a16:creationId xmlns:a16="http://schemas.microsoft.com/office/drawing/2014/main" id="{22C73C11-0249-163A-84F7-09C9FE582ABB}"/>
              </a:ext>
            </a:extLst>
          </p:cNvPr>
          <p:cNvSpPr>
            <a:spLocks noGrp="1"/>
          </p:cNvSpPr>
          <p:nvPr>
            <p:ph type="subTitle" idx="1"/>
          </p:nvPr>
        </p:nvSpPr>
        <p:spPr>
          <a:xfrm>
            <a:off x="592569" y="1386962"/>
            <a:ext cx="4830283" cy="4296143"/>
          </a:xfrm>
        </p:spPr>
        <p:txBody>
          <a:bodyPr vert="horz" lIns="91440" tIns="45720" rIns="91440" bIns="45720" rtlCol="0" anchor="t">
            <a:normAutofit lnSpcReduction="10000"/>
          </a:bodyPr>
          <a:lstStyle/>
          <a:p>
            <a:r>
              <a:rPr lang="en-US" sz="6000" dirty="0">
                <a:solidFill>
                  <a:schemeClr val="bg1"/>
                </a:solidFill>
                <a:cs typeface="Calibri"/>
              </a:rPr>
              <a:t>Bangla Hope</a:t>
            </a:r>
          </a:p>
          <a:p>
            <a:endParaRPr lang="en-US" sz="6000" dirty="0">
              <a:solidFill>
                <a:schemeClr val="bg1"/>
              </a:solidFill>
            </a:endParaRPr>
          </a:p>
          <a:p>
            <a:r>
              <a:rPr lang="en-US" sz="4000" dirty="0">
                <a:solidFill>
                  <a:schemeClr val="bg1"/>
                </a:solidFill>
              </a:rPr>
              <a:t>Good News from God</a:t>
            </a:r>
            <a:endParaRPr lang="en-US" sz="4000" dirty="0">
              <a:solidFill>
                <a:schemeClr val="bg1"/>
              </a:solidFill>
              <a:cs typeface="Calibri"/>
            </a:endParaRPr>
          </a:p>
          <a:p>
            <a:endParaRPr lang="en-US" sz="4000" dirty="0">
              <a:solidFill>
                <a:schemeClr val="bg1"/>
              </a:solidFill>
              <a:cs typeface="Calibri"/>
            </a:endParaRPr>
          </a:p>
          <a:p>
            <a:endParaRPr lang="en-US" sz="4000" dirty="0">
              <a:solidFill>
                <a:schemeClr val="bg1"/>
              </a:solidFill>
              <a:cs typeface="Calibri"/>
            </a:endParaRPr>
          </a:p>
          <a:p>
            <a:r>
              <a:rPr lang="en-US" dirty="0">
                <a:solidFill>
                  <a:schemeClr val="bg1"/>
                </a:solidFill>
              </a:rPr>
              <a:t>June 3, 2023</a:t>
            </a:r>
            <a:endParaRPr lang="en-US" dirty="0">
              <a:solidFill>
                <a:schemeClr val="bg1"/>
              </a:solidFill>
              <a:cs typeface="Calibri"/>
            </a:endParaRPr>
          </a:p>
        </p:txBody>
      </p:sp>
      <p:pic>
        <p:nvPicPr>
          <p:cNvPr id="17" name="Picture 16">
            <a:extLst>
              <a:ext uri="{FF2B5EF4-FFF2-40B4-BE49-F238E27FC236}">
                <a16:creationId xmlns:a16="http://schemas.microsoft.com/office/drawing/2014/main" id="{66CEA114-7867-959E-63B8-5B0B5BCDA566}"/>
              </a:ext>
            </a:extLst>
          </p:cNvPr>
          <p:cNvPicPr>
            <a:picLocks noChangeAspect="1"/>
          </p:cNvPicPr>
          <p:nvPr/>
        </p:nvPicPr>
        <p:blipFill rotWithShape="1">
          <a:blip r:embed="rId4"/>
          <a:srcRect l="361" t="1294" r="1" b="1"/>
          <a:stretch/>
        </p:blipFill>
        <p:spPr>
          <a:xfrm>
            <a:off x="335682" y="340690"/>
            <a:ext cx="8213007" cy="6176620"/>
          </a:xfrm>
          <a:prstGeom prst="rect">
            <a:avLst/>
          </a:prstGeom>
        </p:spPr>
      </p:pic>
      <p:sp>
        <p:nvSpPr>
          <p:cNvPr id="18" name="TextBox 17">
            <a:extLst>
              <a:ext uri="{FF2B5EF4-FFF2-40B4-BE49-F238E27FC236}">
                <a16:creationId xmlns:a16="http://schemas.microsoft.com/office/drawing/2014/main" id="{9D302426-A58C-1E4F-6502-FFEFE42FCA5E}"/>
              </a:ext>
            </a:extLst>
          </p:cNvPr>
          <p:cNvSpPr txBox="1"/>
          <p:nvPr/>
        </p:nvSpPr>
        <p:spPr>
          <a:xfrm>
            <a:off x="8847330" y="5082940"/>
            <a:ext cx="2392459" cy="1200329"/>
          </a:xfrm>
          <a:prstGeom prst="rect">
            <a:avLst/>
          </a:prstGeom>
          <a:noFill/>
        </p:spPr>
        <p:txBody>
          <a:bodyPr wrap="square" rtlCol="0">
            <a:spAutoFit/>
          </a:bodyPr>
          <a:lstStyle/>
          <a:p>
            <a:r>
              <a:rPr lang="en-US" b="0" i="0" dirty="0">
                <a:solidFill>
                  <a:srgbClr val="666666"/>
                </a:solidFill>
                <a:effectLst/>
                <a:latin typeface="Open Sans" panose="020B0606030504020204" pitchFamily="34" charset="0"/>
              </a:rPr>
              <a:t>Village: Hazrapur, </a:t>
            </a:r>
            <a:br>
              <a:rPr lang="en-US" dirty="0"/>
            </a:br>
            <a:r>
              <a:rPr lang="en-US" b="0" i="0" dirty="0">
                <a:solidFill>
                  <a:srgbClr val="666666"/>
                </a:solidFill>
                <a:effectLst/>
                <a:latin typeface="Open Sans" panose="020B0606030504020204" pitchFamily="34" charset="0"/>
              </a:rPr>
              <a:t>District: Jaipur Hat</a:t>
            </a:r>
          </a:p>
          <a:p>
            <a:r>
              <a:rPr lang="en-US" dirty="0">
                <a:solidFill>
                  <a:srgbClr val="666666"/>
                </a:solidFill>
                <a:latin typeface="Open Sans" panose="020B0606030504020204" pitchFamily="34" charset="0"/>
              </a:rPr>
              <a:t>Division:  Dhaka</a:t>
            </a:r>
            <a:br>
              <a:rPr lang="en-US" dirty="0"/>
            </a:br>
            <a:r>
              <a:rPr lang="en-US" b="0" i="0" dirty="0">
                <a:solidFill>
                  <a:srgbClr val="666666"/>
                </a:solidFill>
                <a:effectLst/>
                <a:latin typeface="Open Sans" panose="020B0606030504020204" pitchFamily="34" charset="0"/>
              </a:rPr>
              <a:t>Bangladesh</a:t>
            </a:r>
            <a:endParaRPr lang="en-US" dirty="0"/>
          </a:p>
        </p:txBody>
      </p:sp>
      <p:sp>
        <p:nvSpPr>
          <p:cNvPr id="19" name="Slide Number Placeholder 18">
            <a:extLst>
              <a:ext uri="{FF2B5EF4-FFF2-40B4-BE49-F238E27FC236}">
                <a16:creationId xmlns:a16="http://schemas.microsoft.com/office/drawing/2014/main" id="{F8A5B1EA-CFFC-0AA0-6361-1D73721553C6}"/>
              </a:ext>
            </a:extLst>
          </p:cNvPr>
          <p:cNvSpPr>
            <a:spLocks noGrp="1"/>
          </p:cNvSpPr>
          <p:nvPr>
            <p:ph type="sldNum" sz="quarter" idx="12"/>
          </p:nvPr>
        </p:nvSpPr>
        <p:spPr/>
        <p:txBody>
          <a:bodyPr/>
          <a:lstStyle/>
          <a:p>
            <a:fld id="{81B897F6-0809-4C39-BD0C-7B0CC5ADF7A1}" type="slidenum">
              <a:rPr lang="en-US" smtClean="0"/>
              <a:t>12</a:t>
            </a:fld>
            <a:endParaRPr lang="en-US"/>
          </a:p>
        </p:txBody>
      </p:sp>
    </p:spTree>
    <p:extLst>
      <p:ext uri="{BB962C8B-B14F-4D97-AF65-F5344CB8AC3E}">
        <p14:creationId xmlns:p14="http://schemas.microsoft.com/office/powerpoint/2010/main" val="28665077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D5750C-F7AC-FC09-EA0C-A4DBABD2BFF9}"/>
              </a:ext>
            </a:extLst>
          </p:cNvPr>
          <p:cNvPicPr>
            <a:picLocks noChangeAspect="1"/>
          </p:cNvPicPr>
          <p:nvPr/>
        </p:nvPicPr>
        <p:blipFill rotWithShape="1">
          <a:blip r:embed="rId3"/>
          <a:srcRect t="2670" b="26229"/>
          <a:stretch/>
        </p:blipFill>
        <p:spPr>
          <a:xfrm>
            <a:off x="195677" y="278027"/>
            <a:ext cx="8737241" cy="6277232"/>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E1506C-F806-369B-7AB8-FDCDC9AB372E}"/>
              </a:ext>
            </a:extLst>
          </p:cNvPr>
          <p:cNvSpPr>
            <a:spLocks noGrp="1"/>
          </p:cNvSpPr>
          <p:nvPr>
            <p:ph type="title"/>
          </p:nvPr>
        </p:nvSpPr>
        <p:spPr>
          <a:xfrm>
            <a:off x="7926630" y="302741"/>
            <a:ext cx="3822189" cy="1297379"/>
          </a:xfrm>
        </p:spPr>
        <p:txBody>
          <a:bodyPr>
            <a:normAutofit fontScale="90000"/>
          </a:bodyPr>
          <a:lstStyle/>
          <a:p>
            <a:r>
              <a:rPr lang="en-US" sz="3600" dirty="0"/>
              <a:t>Bangladesh, a </a:t>
            </a:r>
            <a:r>
              <a:rPr lang="en-US" sz="3600" dirty="0">
                <a:solidFill>
                  <a:schemeClr val="accent3"/>
                </a:solidFill>
              </a:rPr>
              <a:t>Refuge</a:t>
            </a:r>
            <a:br>
              <a:rPr lang="en-US" sz="3600" dirty="0">
                <a:solidFill>
                  <a:schemeClr val="accent3"/>
                </a:solidFill>
              </a:rPr>
            </a:br>
            <a:r>
              <a:rPr lang="en-US" sz="3600" dirty="0">
                <a:solidFill>
                  <a:schemeClr val="accent3"/>
                </a:solidFill>
              </a:rPr>
              <a:t>Humanitarian Crisis</a:t>
            </a:r>
            <a:br>
              <a:rPr lang="en-US" sz="3400" dirty="0"/>
            </a:br>
            <a:r>
              <a:rPr lang="en-US" sz="3400" dirty="0"/>
              <a:t> </a:t>
            </a:r>
          </a:p>
        </p:txBody>
      </p:sp>
      <p:sp>
        <p:nvSpPr>
          <p:cNvPr id="3" name="Content Placeholder 2">
            <a:extLst>
              <a:ext uri="{FF2B5EF4-FFF2-40B4-BE49-F238E27FC236}">
                <a16:creationId xmlns:a16="http://schemas.microsoft.com/office/drawing/2014/main" id="{5B26E906-6128-24C3-291F-4C40D596EC67}"/>
              </a:ext>
            </a:extLst>
          </p:cNvPr>
          <p:cNvSpPr>
            <a:spLocks noGrp="1"/>
          </p:cNvSpPr>
          <p:nvPr>
            <p:ph idx="1"/>
          </p:nvPr>
        </p:nvSpPr>
        <p:spPr>
          <a:xfrm>
            <a:off x="7627703" y="1878147"/>
            <a:ext cx="4247140" cy="4701826"/>
          </a:xfrm>
        </p:spPr>
        <p:txBody>
          <a:bodyPr>
            <a:normAutofit/>
          </a:bodyPr>
          <a:lstStyle/>
          <a:p>
            <a:pPr lvl="1"/>
            <a:r>
              <a:rPr lang="en-US" sz="2600" dirty="0"/>
              <a:t>The Rohingya people have been fleeing from Myanmar to Bangladesh since 2017</a:t>
            </a:r>
          </a:p>
          <a:p>
            <a:pPr marL="457200" lvl="1" indent="0">
              <a:buNone/>
            </a:pPr>
            <a:endParaRPr lang="en-US" sz="2600" b="0" i="0" dirty="0">
              <a:effectLst/>
              <a:latin typeface="Roboto" panose="02000000000000000000" pitchFamily="2" charset="0"/>
            </a:endParaRPr>
          </a:p>
          <a:p>
            <a:pPr lvl="1"/>
            <a:r>
              <a:rPr lang="en-US" sz="2600" b="0" i="0" dirty="0" err="1">
                <a:effectLst/>
                <a:latin typeface="Calibri" panose="020F0502020204030204" pitchFamily="34" charset="0"/>
                <a:ea typeface="Calibri" panose="020F0502020204030204" pitchFamily="34" charset="0"/>
                <a:cs typeface="Calibri" panose="020F0502020204030204" pitchFamily="34" charset="0"/>
              </a:rPr>
              <a:t>Kutupalong-Balukhali</a:t>
            </a:r>
            <a:r>
              <a:rPr lang="en-US" sz="2600" b="0" i="0" dirty="0">
                <a:effectLst/>
                <a:latin typeface="Calibri" panose="020F0502020204030204" pitchFamily="34" charset="0"/>
                <a:ea typeface="Calibri" panose="020F0502020204030204" pitchFamily="34" charset="0"/>
                <a:cs typeface="Calibri" panose="020F0502020204030204" pitchFamily="34" charset="0"/>
              </a:rPr>
              <a:t> is the largest Expansion Site/Camp, with 635,000 Rohingya refugees.</a:t>
            </a:r>
          </a:p>
          <a:p>
            <a:pPr lvl="1"/>
            <a:endParaRPr lang="en-US" sz="2600" dirty="0">
              <a:latin typeface="Calibri" panose="020F0502020204030204" pitchFamily="34" charset="0"/>
              <a:ea typeface="Calibri" panose="020F0502020204030204" pitchFamily="34" charset="0"/>
              <a:cs typeface="Calibri" panose="020F0502020204030204" pitchFamily="34" charset="0"/>
            </a:endParaRPr>
          </a:p>
          <a:p>
            <a:pPr lvl="1"/>
            <a:r>
              <a:rPr lang="en-US" sz="2600" b="0" i="0" dirty="0">
                <a:effectLst/>
                <a:latin typeface="Calibri" panose="020F0502020204030204" pitchFamily="34" charset="0"/>
                <a:ea typeface="Calibri" panose="020F0502020204030204" pitchFamily="34" charset="0"/>
                <a:cs typeface="Calibri" panose="020F0502020204030204" pitchFamily="34" charset="0"/>
              </a:rPr>
              <a:t>SAMS – Maranatha Seminary / HS</a:t>
            </a:r>
          </a:p>
          <a:p>
            <a:pPr marL="457200" lvl="1" indent="0">
              <a:buNone/>
            </a:pPr>
            <a:endParaRPr lang="en-US" sz="1400" dirty="0"/>
          </a:p>
        </p:txBody>
      </p:sp>
      <p:sp>
        <p:nvSpPr>
          <p:cNvPr id="6" name="Slide Number Placeholder 5">
            <a:extLst>
              <a:ext uri="{FF2B5EF4-FFF2-40B4-BE49-F238E27FC236}">
                <a16:creationId xmlns:a16="http://schemas.microsoft.com/office/drawing/2014/main" id="{81AFC001-58B7-8A6A-2056-098B7D2CC5B7}"/>
              </a:ext>
            </a:extLst>
          </p:cNvPr>
          <p:cNvSpPr>
            <a:spLocks noGrp="1"/>
          </p:cNvSpPr>
          <p:nvPr>
            <p:ph type="sldNum" sz="quarter" idx="12"/>
          </p:nvPr>
        </p:nvSpPr>
        <p:spPr/>
        <p:txBody>
          <a:bodyPr/>
          <a:lstStyle/>
          <a:p>
            <a:fld id="{81B897F6-0809-4C39-BD0C-7B0CC5ADF7A1}" type="slidenum">
              <a:rPr lang="en-US" smtClean="0"/>
              <a:t>13</a:t>
            </a:fld>
            <a:endParaRPr lang="en-US"/>
          </a:p>
        </p:txBody>
      </p:sp>
    </p:spTree>
    <p:extLst>
      <p:ext uri="{BB962C8B-B14F-4D97-AF65-F5344CB8AC3E}">
        <p14:creationId xmlns:p14="http://schemas.microsoft.com/office/powerpoint/2010/main" val="37016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754E4E-CE71-169E-A464-28220EDAAD2E}"/>
              </a:ext>
            </a:extLst>
          </p:cNvPr>
          <p:cNvPicPr>
            <a:picLocks noChangeAspect="1"/>
          </p:cNvPicPr>
          <p:nvPr/>
        </p:nvPicPr>
        <p:blipFill>
          <a:blip r:embed="rId3"/>
          <a:stretch>
            <a:fillRect/>
          </a:stretch>
        </p:blipFill>
        <p:spPr>
          <a:xfrm>
            <a:off x="1000539" y="509419"/>
            <a:ext cx="9850341" cy="5839162"/>
          </a:xfrm>
          <a:prstGeom prst="rect">
            <a:avLst/>
          </a:prstGeom>
        </p:spPr>
      </p:pic>
      <p:sp>
        <p:nvSpPr>
          <p:cNvPr id="6" name="Slide Number Placeholder 5">
            <a:extLst>
              <a:ext uri="{FF2B5EF4-FFF2-40B4-BE49-F238E27FC236}">
                <a16:creationId xmlns:a16="http://schemas.microsoft.com/office/drawing/2014/main" id="{9EF892C4-3E1E-39B2-C767-C94B076715DE}"/>
              </a:ext>
            </a:extLst>
          </p:cNvPr>
          <p:cNvSpPr>
            <a:spLocks noGrp="1"/>
          </p:cNvSpPr>
          <p:nvPr>
            <p:ph type="sldNum" sz="quarter" idx="12"/>
          </p:nvPr>
        </p:nvSpPr>
        <p:spPr/>
        <p:txBody>
          <a:bodyPr/>
          <a:lstStyle/>
          <a:p>
            <a:fld id="{81B897F6-0809-4C39-BD0C-7B0CC5ADF7A1}" type="slidenum">
              <a:rPr lang="en-US" smtClean="0"/>
              <a:t>14</a:t>
            </a:fld>
            <a:endParaRPr lang="en-US"/>
          </a:p>
        </p:txBody>
      </p:sp>
    </p:spTree>
    <p:extLst>
      <p:ext uri="{BB962C8B-B14F-4D97-AF65-F5344CB8AC3E}">
        <p14:creationId xmlns:p14="http://schemas.microsoft.com/office/powerpoint/2010/main" val="2468521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32F9C0-DED0-1536-EFB8-1B7502B7E0C4}"/>
              </a:ext>
            </a:extLst>
          </p:cNvPr>
          <p:cNvPicPr>
            <a:picLocks noChangeAspect="1"/>
          </p:cNvPicPr>
          <p:nvPr/>
        </p:nvPicPr>
        <p:blipFill rotWithShape="1">
          <a:blip r:embed="rId3"/>
          <a:srcRect l="1" t="4110" r="2268" b="21845"/>
          <a:stretch/>
        </p:blipFill>
        <p:spPr>
          <a:xfrm>
            <a:off x="2125362" y="364589"/>
            <a:ext cx="7576827" cy="6128821"/>
          </a:xfrm>
          <a:prstGeom prst="rect">
            <a:avLst/>
          </a:prstGeom>
        </p:spPr>
      </p:pic>
      <p:sp>
        <p:nvSpPr>
          <p:cNvPr id="2" name="Slide Number Placeholder 1">
            <a:extLst>
              <a:ext uri="{FF2B5EF4-FFF2-40B4-BE49-F238E27FC236}">
                <a16:creationId xmlns:a16="http://schemas.microsoft.com/office/drawing/2014/main" id="{233398F4-6A86-763C-2C84-6EC582C5007F}"/>
              </a:ext>
            </a:extLst>
          </p:cNvPr>
          <p:cNvSpPr>
            <a:spLocks noGrp="1"/>
          </p:cNvSpPr>
          <p:nvPr>
            <p:ph type="sldNum" sz="quarter" idx="12"/>
          </p:nvPr>
        </p:nvSpPr>
        <p:spPr/>
        <p:txBody>
          <a:bodyPr/>
          <a:lstStyle/>
          <a:p>
            <a:fld id="{81B897F6-0809-4C39-BD0C-7B0CC5ADF7A1}" type="slidenum">
              <a:rPr lang="en-US" smtClean="0"/>
              <a:t>15</a:t>
            </a:fld>
            <a:endParaRPr lang="en-US"/>
          </a:p>
        </p:txBody>
      </p:sp>
    </p:spTree>
    <p:extLst>
      <p:ext uri="{BB962C8B-B14F-4D97-AF65-F5344CB8AC3E}">
        <p14:creationId xmlns:p14="http://schemas.microsoft.com/office/powerpoint/2010/main" val="2592547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89B917-E5E5-C048-1957-6F41F92AF0B0}"/>
              </a:ext>
            </a:extLst>
          </p:cNvPr>
          <p:cNvPicPr>
            <a:picLocks noChangeAspect="1"/>
          </p:cNvPicPr>
          <p:nvPr/>
        </p:nvPicPr>
        <p:blipFill rotWithShape="1">
          <a:blip r:embed="rId3"/>
          <a:srcRect t="5558" r="1" b="1"/>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5" name="Picture 14">
            <a:extLst>
              <a:ext uri="{FF2B5EF4-FFF2-40B4-BE49-F238E27FC236}">
                <a16:creationId xmlns:a16="http://schemas.microsoft.com/office/drawing/2014/main" id="{2B30AAA6-660F-D4A6-2451-E14358119F1F}"/>
              </a:ext>
            </a:extLst>
          </p:cNvPr>
          <p:cNvPicPr>
            <a:picLocks noChangeAspect="1"/>
          </p:cNvPicPr>
          <p:nvPr/>
        </p:nvPicPr>
        <p:blipFill rotWithShape="1">
          <a:blip r:embed="rId4"/>
          <a:srcRect t="2119" r="4" b="36568"/>
          <a:stretch/>
        </p:blipFill>
        <p:spPr>
          <a:xfrm>
            <a:off x="20" y="4069976"/>
            <a:ext cx="3535311" cy="2788023"/>
          </a:xfrm>
          <a:prstGeom prst="rect">
            <a:avLst/>
          </a:prstGeom>
        </p:spPr>
      </p:pic>
      <p:pic>
        <p:nvPicPr>
          <p:cNvPr id="5" name="Picture 4" descr="A group of trees in a park&#10;&#10;Description automatically generated with low confidence">
            <a:extLst>
              <a:ext uri="{FF2B5EF4-FFF2-40B4-BE49-F238E27FC236}">
                <a16:creationId xmlns:a16="http://schemas.microsoft.com/office/drawing/2014/main" id="{760225BF-B8A9-D08A-01E0-E82989873AFB}"/>
              </a:ext>
            </a:extLst>
          </p:cNvPr>
          <p:cNvPicPr>
            <a:picLocks noChangeAspect="1"/>
          </p:cNvPicPr>
          <p:nvPr/>
        </p:nvPicPr>
        <p:blipFill rotWithShape="1">
          <a:blip r:embed="rId5"/>
          <a:srcRect r="2" b="24814"/>
          <a:stretch/>
        </p:blipFill>
        <p:spPr>
          <a:xfrm>
            <a:off x="3696199" y="3257176"/>
            <a:ext cx="4789093" cy="3600824"/>
          </a:xfrm>
          <a:prstGeom prst="rect">
            <a:avLst/>
          </a:prstGeom>
        </p:spPr>
      </p:pic>
      <p:pic>
        <p:nvPicPr>
          <p:cNvPr id="7" name="Picture 6" descr="A building with trees in the background&#10;&#10;Description automatically generated with low confidence">
            <a:extLst>
              <a:ext uri="{FF2B5EF4-FFF2-40B4-BE49-F238E27FC236}">
                <a16:creationId xmlns:a16="http://schemas.microsoft.com/office/drawing/2014/main" id="{9327B226-900C-C9AB-1D48-6D76A97A8B4F}"/>
              </a:ext>
            </a:extLst>
          </p:cNvPr>
          <p:cNvPicPr>
            <a:picLocks noChangeAspect="1"/>
          </p:cNvPicPr>
          <p:nvPr/>
        </p:nvPicPr>
        <p:blipFill rotWithShape="1">
          <a:blip r:embed="rId6"/>
          <a:srcRect t="4869" r="1" b="1"/>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6" name="Picture 15">
            <a:extLst>
              <a:ext uri="{FF2B5EF4-FFF2-40B4-BE49-F238E27FC236}">
                <a16:creationId xmlns:a16="http://schemas.microsoft.com/office/drawing/2014/main" id="{FA084508-95E3-63CC-DB21-6B34E4964EFC}"/>
              </a:ext>
            </a:extLst>
          </p:cNvPr>
          <p:cNvPicPr>
            <a:picLocks noChangeAspect="1"/>
          </p:cNvPicPr>
          <p:nvPr/>
        </p:nvPicPr>
        <p:blipFill rotWithShape="1">
          <a:blip r:embed="rId4"/>
          <a:srcRect l="2017" t="28326" r="-3" b="14231"/>
          <a:stretch/>
        </p:blipFill>
        <p:spPr>
          <a:xfrm>
            <a:off x="8646161" y="4184434"/>
            <a:ext cx="3545840" cy="2673566"/>
          </a:xfrm>
          <a:prstGeom prst="rect">
            <a:avLst/>
          </a:prstGeom>
        </p:spPr>
      </p:pic>
      <p:sp>
        <p:nvSpPr>
          <p:cNvPr id="2" name="Slide Number Placeholder 1">
            <a:extLst>
              <a:ext uri="{FF2B5EF4-FFF2-40B4-BE49-F238E27FC236}">
                <a16:creationId xmlns:a16="http://schemas.microsoft.com/office/drawing/2014/main" id="{49806A4E-F40C-60A9-BD84-8544283DAE14}"/>
              </a:ext>
            </a:extLst>
          </p:cNvPr>
          <p:cNvSpPr>
            <a:spLocks noGrp="1"/>
          </p:cNvSpPr>
          <p:nvPr>
            <p:ph type="sldNum" sz="quarter" idx="12"/>
          </p:nvPr>
        </p:nvSpPr>
        <p:spPr/>
        <p:txBody>
          <a:bodyPr/>
          <a:lstStyle/>
          <a:p>
            <a:fld id="{81B897F6-0809-4C39-BD0C-7B0CC5ADF7A1}" type="slidenum">
              <a:rPr lang="en-US" smtClean="0"/>
              <a:t>16</a:t>
            </a:fld>
            <a:endParaRPr lang="en-US"/>
          </a:p>
        </p:txBody>
      </p:sp>
    </p:spTree>
    <p:extLst>
      <p:ext uri="{BB962C8B-B14F-4D97-AF65-F5344CB8AC3E}">
        <p14:creationId xmlns:p14="http://schemas.microsoft.com/office/powerpoint/2010/main" val="747637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A9C9A187-EAC0-AE86-375D-062BFA70DF80}"/>
              </a:ext>
            </a:extLst>
          </p:cNvPr>
          <p:cNvPicPr>
            <a:picLocks noChangeAspect="1"/>
          </p:cNvPicPr>
          <p:nvPr/>
        </p:nvPicPr>
        <p:blipFill rotWithShape="1">
          <a:blip r:embed="rId3"/>
          <a:srcRect l="3784" t="2591" r="4625" b="2837"/>
          <a:stretch/>
        </p:blipFill>
        <p:spPr>
          <a:xfrm>
            <a:off x="401617" y="91440"/>
            <a:ext cx="3237382" cy="2966720"/>
          </a:xfrm>
          <a:prstGeom prst="rect">
            <a:avLst/>
          </a:prstGeom>
        </p:spPr>
      </p:pic>
      <p:pic>
        <p:nvPicPr>
          <p:cNvPr id="20" name="Picture 19">
            <a:extLst>
              <a:ext uri="{FF2B5EF4-FFF2-40B4-BE49-F238E27FC236}">
                <a16:creationId xmlns:a16="http://schemas.microsoft.com/office/drawing/2014/main" id="{51335B57-4C00-15F2-8DDC-1FCC2E0AA43B}"/>
              </a:ext>
            </a:extLst>
          </p:cNvPr>
          <p:cNvPicPr>
            <a:picLocks noChangeAspect="1"/>
          </p:cNvPicPr>
          <p:nvPr/>
        </p:nvPicPr>
        <p:blipFill>
          <a:blip r:embed="rId4"/>
          <a:stretch>
            <a:fillRect/>
          </a:stretch>
        </p:blipFill>
        <p:spPr>
          <a:xfrm>
            <a:off x="7691120" y="304047"/>
            <a:ext cx="3718099" cy="3397928"/>
          </a:xfrm>
          <a:prstGeom prst="rect">
            <a:avLst/>
          </a:prstGeom>
        </p:spPr>
      </p:pic>
      <p:pic>
        <p:nvPicPr>
          <p:cNvPr id="24" name="Picture 23">
            <a:extLst>
              <a:ext uri="{FF2B5EF4-FFF2-40B4-BE49-F238E27FC236}">
                <a16:creationId xmlns:a16="http://schemas.microsoft.com/office/drawing/2014/main" id="{C3B2437F-9E9F-C098-CD67-EFA72CDFB679}"/>
              </a:ext>
            </a:extLst>
          </p:cNvPr>
          <p:cNvPicPr>
            <a:picLocks noChangeAspect="1"/>
          </p:cNvPicPr>
          <p:nvPr/>
        </p:nvPicPr>
        <p:blipFill>
          <a:blip r:embed="rId5"/>
          <a:stretch>
            <a:fillRect/>
          </a:stretch>
        </p:blipFill>
        <p:spPr>
          <a:xfrm>
            <a:off x="401617" y="3275979"/>
            <a:ext cx="3179784" cy="3582021"/>
          </a:xfrm>
          <a:prstGeom prst="rect">
            <a:avLst/>
          </a:prstGeom>
        </p:spPr>
      </p:pic>
      <p:pic>
        <p:nvPicPr>
          <p:cNvPr id="37" name="Picture 36">
            <a:extLst>
              <a:ext uri="{FF2B5EF4-FFF2-40B4-BE49-F238E27FC236}">
                <a16:creationId xmlns:a16="http://schemas.microsoft.com/office/drawing/2014/main" id="{9819EBB7-A166-EE1E-2906-7C342D1C4411}"/>
              </a:ext>
            </a:extLst>
          </p:cNvPr>
          <p:cNvPicPr>
            <a:picLocks noChangeAspect="1"/>
          </p:cNvPicPr>
          <p:nvPr/>
        </p:nvPicPr>
        <p:blipFill>
          <a:blip r:embed="rId6"/>
          <a:stretch>
            <a:fillRect/>
          </a:stretch>
        </p:blipFill>
        <p:spPr>
          <a:xfrm>
            <a:off x="7691120" y="3796144"/>
            <a:ext cx="3718099" cy="2886233"/>
          </a:xfrm>
          <a:prstGeom prst="rect">
            <a:avLst/>
          </a:prstGeom>
        </p:spPr>
      </p:pic>
      <p:pic>
        <p:nvPicPr>
          <p:cNvPr id="41" name="Picture 40">
            <a:extLst>
              <a:ext uri="{FF2B5EF4-FFF2-40B4-BE49-F238E27FC236}">
                <a16:creationId xmlns:a16="http://schemas.microsoft.com/office/drawing/2014/main" id="{550C9F44-AC1B-F2F6-BCFF-DE50F0E22207}"/>
              </a:ext>
            </a:extLst>
          </p:cNvPr>
          <p:cNvPicPr>
            <a:picLocks noChangeAspect="1"/>
          </p:cNvPicPr>
          <p:nvPr/>
        </p:nvPicPr>
        <p:blipFill>
          <a:blip r:embed="rId7"/>
          <a:stretch>
            <a:fillRect/>
          </a:stretch>
        </p:blipFill>
        <p:spPr>
          <a:xfrm>
            <a:off x="4129087" y="1937382"/>
            <a:ext cx="3371180" cy="3448900"/>
          </a:xfrm>
          <a:prstGeom prst="rect">
            <a:avLst/>
          </a:prstGeom>
        </p:spPr>
      </p:pic>
      <p:sp>
        <p:nvSpPr>
          <p:cNvPr id="2" name="Slide Number Placeholder 1">
            <a:extLst>
              <a:ext uri="{FF2B5EF4-FFF2-40B4-BE49-F238E27FC236}">
                <a16:creationId xmlns:a16="http://schemas.microsoft.com/office/drawing/2014/main" id="{FB945B3C-737D-8AF0-C27B-819C17BE9795}"/>
              </a:ext>
            </a:extLst>
          </p:cNvPr>
          <p:cNvSpPr>
            <a:spLocks noGrp="1"/>
          </p:cNvSpPr>
          <p:nvPr>
            <p:ph type="sldNum" sz="quarter" idx="12"/>
          </p:nvPr>
        </p:nvSpPr>
        <p:spPr/>
        <p:txBody>
          <a:bodyPr/>
          <a:lstStyle/>
          <a:p>
            <a:fld id="{81B897F6-0809-4C39-BD0C-7B0CC5ADF7A1}" type="slidenum">
              <a:rPr lang="en-US" smtClean="0"/>
              <a:t>17</a:t>
            </a:fld>
            <a:endParaRPr lang="en-US"/>
          </a:p>
        </p:txBody>
      </p:sp>
    </p:spTree>
    <p:extLst>
      <p:ext uri="{BB962C8B-B14F-4D97-AF65-F5344CB8AC3E}">
        <p14:creationId xmlns:p14="http://schemas.microsoft.com/office/powerpoint/2010/main" val="400714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5174A-62DE-13EA-8931-F9E88BABA5DB}"/>
              </a:ext>
            </a:extLst>
          </p:cNvPr>
          <p:cNvPicPr>
            <a:picLocks noChangeAspect="1"/>
          </p:cNvPicPr>
          <p:nvPr/>
        </p:nvPicPr>
        <p:blipFill rotWithShape="1">
          <a:blip r:embed="rId3"/>
          <a:srcRect t="3723" r="9090" b="11172"/>
          <a:stretch/>
        </p:blipFill>
        <p:spPr>
          <a:xfrm>
            <a:off x="3522468" y="10"/>
            <a:ext cx="8669532" cy="6857990"/>
          </a:xfrm>
          <a:prstGeom prst="rect">
            <a:avLst/>
          </a:prstGeom>
        </p:spPr>
      </p:pic>
      <p:pic>
        <p:nvPicPr>
          <p:cNvPr id="8" name="Picture 7">
            <a:extLst>
              <a:ext uri="{FF2B5EF4-FFF2-40B4-BE49-F238E27FC236}">
                <a16:creationId xmlns:a16="http://schemas.microsoft.com/office/drawing/2014/main" id="{9404B847-06CC-0E69-71EA-E5410AB6675F}"/>
              </a:ext>
            </a:extLst>
          </p:cNvPr>
          <p:cNvPicPr>
            <a:picLocks noChangeAspect="1"/>
          </p:cNvPicPr>
          <p:nvPr/>
        </p:nvPicPr>
        <p:blipFill rotWithShape="1">
          <a:blip r:embed="rId4"/>
          <a:srcRect r="8142"/>
          <a:stretch/>
        </p:blipFill>
        <p:spPr>
          <a:xfrm>
            <a:off x="541866" y="1741165"/>
            <a:ext cx="3474721" cy="3904408"/>
          </a:xfrm>
          <a:prstGeom prst="rect">
            <a:avLst/>
          </a:prstGeom>
        </p:spPr>
      </p:pic>
      <p:sp>
        <p:nvSpPr>
          <p:cNvPr id="2" name="Slide Number Placeholder 1">
            <a:extLst>
              <a:ext uri="{FF2B5EF4-FFF2-40B4-BE49-F238E27FC236}">
                <a16:creationId xmlns:a16="http://schemas.microsoft.com/office/drawing/2014/main" id="{BEDEAABF-2213-D014-8270-CCC8BD5B8323}"/>
              </a:ext>
            </a:extLst>
          </p:cNvPr>
          <p:cNvSpPr>
            <a:spLocks noGrp="1"/>
          </p:cNvSpPr>
          <p:nvPr>
            <p:ph type="sldNum" sz="quarter" idx="12"/>
          </p:nvPr>
        </p:nvSpPr>
        <p:spPr/>
        <p:txBody>
          <a:bodyPr/>
          <a:lstStyle/>
          <a:p>
            <a:fld id="{81B897F6-0809-4C39-BD0C-7B0CC5ADF7A1}" type="slidenum">
              <a:rPr lang="en-US" smtClean="0"/>
              <a:t>18</a:t>
            </a:fld>
            <a:endParaRPr lang="en-US"/>
          </a:p>
        </p:txBody>
      </p:sp>
    </p:spTree>
    <p:extLst>
      <p:ext uri="{BB962C8B-B14F-4D97-AF65-F5344CB8AC3E}">
        <p14:creationId xmlns:p14="http://schemas.microsoft.com/office/powerpoint/2010/main" val="2841464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E79194-30A8-C436-5D67-664A82FDC36B}"/>
              </a:ext>
            </a:extLst>
          </p:cNvPr>
          <p:cNvPicPr>
            <a:picLocks noGrp="1" noChangeAspect="1"/>
          </p:cNvPicPr>
          <p:nvPr>
            <p:ph idx="1"/>
          </p:nvPr>
        </p:nvPicPr>
        <p:blipFill rotWithShape="1">
          <a:blip r:embed="rId3"/>
          <a:srcRect t="2489" b="35612"/>
          <a:stretch/>
        </p:blipFill>
        <p:spPr>
          <a:xfrm>
            <a:off x="1941285"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Slide Number Placeholder 1">
            <a:extLst>
              <a:ext uri="{FF2B5EF4-FFF2-40B4-BE49-F238E27FC236}">
                <a16:creationId xmlns:a16="http://schemas.microsoft.com/office/drawing/2014/main" id="{1AF2E9BA-429E-7728-C9BF-3C81FA6F5C25}"/>
              </a:ext>
            </a:extLst>
          </p:cNvPr>
          <p:cNvSpPr>
            <a:spLocks noGrp="1"/>
          </p:cNvSpPr>
          <p:nvPr>
            <p:ph type="sldNum" sz="quarter" idx="12"/>
          </p:nvPr>
        </p:nvSpPr>
        <p:spPr/>
        <p:txBody>
          <a:bodyPr/>
          <a:lstStyle/>
          <a:p>
            <a:fld id="{81B897F6-0809-4C39-BD0C-7B0CC5ADF7A1}" type="slidenum">
              <a:rPr lang="en-US" smtClean="0"/>
              <a:t>19</a:t>
            </a:fld>
            <a:endParaRPr lang="en-US"/>
          </a:p>
        </p:txBody>
      </p:sp>
    </p:spTree>
    <p:extLst>
      <p:ext uri="{BB962C8B-B14F-4D97-AF65-F5344CB8AC3E}">
        <p14:creationId xmlns:p14="http://schemas.microsoft.com/office/powerpoint/2010/main" val="2452114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CCB5D4-0EC2-8628-E1C3-15A88300292E}"/>
              </a:ext>
            </a:extLst>
          </p:cNvPr>
          <p:cNvPicPr>
            <a:picLocks noChangeAspect="1"/>
          </p:cNvPicPr>
          <p:nvPr/>
        </p:nvPicPr>
        <p:blipFill rotWithShape="1">
          <a:blip r:embed="rId3"/>
          <a:srcRect l="11155" t="5866" b="4958"/>
          <a:stretch/>
        </p:blipFill>
        <p:spPr>
          <a:xfrm>
            <a:off x="6171919" y="965201"/>
            <a:ext cx="5647399" cy="4555170"/>
          </a:xfrm>
          <a:prstGeom prst="rect">
            <a:avLst/>
          </a:prstGeom>
        </p:spPr>
      </p:pic>
      <p:sp>
        <p:nvSpPr>
          <p:cNvPr id="2" name="Slide Number Placeholder 1">
            <a:extLst>
              <a:ext uri="{FF2B5EF4-FFF2-40B4-BE49-F238E27FC236}">
                <a16:creationId xmlns:a16="http://schemas.microsoft.com/office/drawing/2014/main" id="{756CA8FA-4312-2593-B00D-C9FF8EBC791C}"/>
              </a:ext>
            </a:extLst>
          </p:cNvPr>
          <p:cNvSpPr>
            <a:spLocks noGrp="1"/>
          </p:cNvSpPr>
          <p:nvPr>
            <p:ph type="sldNum" sz="quarter" idx="12"/>
          </p:nvPr>
        </p:nvSpPr>
        <p:spPr/>
        <p:txBody>
          <a:bodyPr/>
          <a:lstStyle/>
          <a:p>
            <a:fld id="{81B897F6-0809-4C39-BD0C-7B0CC5ADF7A1}" type="slidenum">
              <a:rPr lang="en-US" smtClean="0"/>
              <a:t>2</a:t>
            </a:fld>
            <a:endParaRPr lang="en-US"/>
          </a:p>
        </p:txBody>
      </p:sp>
      <p:pic>
        <p:nvPicPr>
          <p:cNvPr id="3" name="Picture 2">
            <a:extLst>
              <a:ext uri="{FF2B5EF4-FFF2-40B4-BE49-F238E27FC236}">
                <a16:creationId xmlns:a16="http://schemas.microsoft.com/office/drawing/2014/main" id="{F89FD034-C88E-FBA8-03F2-F8C0C98EEF05}"/>
              </a:ext>
            </a:extLst>
          </p:cNvPr>
          <p:cNvPicPr>
            <a:picLocks noChangeAspect="1"/>
          </p:cNvPicPr>
          <p:nvPr/>
        </p:nvPicPr>
        <p:blipFill>
          <a:blip r:embed="rId4"/>
          <a:stretch>
            <a:fillRect/>
          </a:stretch>
        </p:blipFill>
        <p:spPr>
          <a:xfrm>
            <a:off x="255097" y="965200"/>
            <a:ext cx="5470272" cy="4555170"/>
          </a:xfrm>
          <a:prstGeom prst="rect">
            <a:avLst/>
          </a:prstGeom>
        </p:spPr>
      </p:pic>
    </p:spTree>
    <p:extLst>
      <p:ext uri="{BB962C8B-B14F-4D97-AF65-F5344CB8AC3E}">
        <p14:creationId xmlns:p14="http://schemas.microsoft.com/office/powerpoint/2010/main" val="145682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ows in a pen&#10;&#10;Description automatically generated with low confidence">
            <a:extLst>
              <a:ext uri="{FF2B5EF4-FFF2-40B4-BE49-F238E27FC236}">
                <a16:creationId xmlns:a16="http://schemas.microsoft.com/office/drawing/2014/main" id="{2E5564F6-279E-EEB8-886F-EAE43D10E3CF}"/>
              </a:ext>
            </a:extLst>
          </p:cNvPr>
          <p:cNvPicPr>
            <a:picLocks noChangeAspect="1"/>
          </p:cNvPicPr>
          <p:nvPr/>
        </p:nvPicPr>
        <p:blipFill rotWithShape="1">
          <a:blip r:embed="rId3"/>
          <a:srcRect t="1691" b="15115"/>
          <a:stretch/>
        </p:blipFill>
        <p:spPr>
          <a:xfrm>
            <a:off x="3688492" y="681037"/>
            <a:ext cx="8071018" cy="5481635"/>
          </a:xfrm>
          <a:prstGeom prst="rect">
            <a:avLst/>
          </a:prstGeom>
        </p:spPr>
      </p:pic>
      <p:sp>
        <p:nvSpPr>
          <p:cNvPr id="2" name="Title 1">
            <a:extLst>
              <a:ext uri="{FF2B5EF4-FFF2-40B4-BE49-F238E27FC236}">
                <a16:creationId xmlns:a16="http://schemas.microsoft.com/office/drawing/2014/main" id="{D8D92308-4817-BCF5-8827-D2EC714CDA12}"/>
              </a:ext>
            </a:extLst>
          </p:cNvPr>
          <p:cNvSpPr>
            <a:spLocks noGrp="1"/>
          </p:cNvSpPr>
          <p:nvPr>
            <p:ph type="title"/>
          </p:nvPr>
        </p:nvSpPr>
        <p:spPr>
          <a:xfrm>
            <a:off x="362466" y="362973"/>
            <a:ext cx="3326026" cy="1899912"/>
          </a:xfrm>
        </p:spPr>
        <p:txBody>
          <a:bodyPr>
            <a:normAutofit/>
          </a:bodyPr>
          <a:lstStyle/>
          <a:p>
            <a:r>
              <a:rPr lang="en-US" sz="4000" dirty="0"/>
              <a:t>Reducing Risk / Independence</a:t>
            </a:r>
          </a:p>
        </p:txBody>
      </p:sp>
      <p:sp>
        <p:nvSpPr>
          <p:cNvPr id="3" name="Content Placeholder 2">
            <a:extLst>
              <a:ext uri="{FF2B5EF4-FFF2-40B4-BE49-F238E27FC236}">
                <a16:creationId xmlns:a16="http://schemas.microsoft.com/office/drawing/2014/main" id="{E542E2F8-1F16-E5D0-9B9E-C7855F7C001E}"/>
              </a:ext>
            </a:extLst>
          </p:cNvPr>
          <p:cNvSpPr>
            <a:spLocks noGrp="1"/>
          </p:cNvSpPr>
          <p:nvPr>
            <p:ph idx="1"/>
          </p:nvPr>
        </p:nvSpPr>
        <p:spPr>
          <a:xfrm>
            <a:off x="362466" y="2262885"/>
            <a:ext cx="3153032" cy="4403457"/>
          </a:xfrm>
        </p:spPr>
        <p:txBody>
          <a:bodyPr>
            <a:normAutofit/>
          </a:bodyPr>
          <a:lstStyle/>
          <a:p>
            <a:pPr marL="0" indent="0">
              <a:buNone/>
            </a:pPr>
            <a:r>
              <a:rPr lang="en-US" sz="2200" dirty="0"/>
              <a:t>To ensure having enough food:</a:t>
            </a:r>
          </a:p>
          <a:p>
            <a:r>
              <a:rPr lang="en-US" sz="2200" dirty="0"/>
              <a:t>They bought Rice Paddies</a:t>
            </a:r>
          </a:p>
          <a:p>
            <a:r>
              <a:rPr lang="en-US" sz="2200" dirty="0"/>
              <a:t>Have a herd of cattle for milk, at 35 head</a:t>
            </a:r>
          </a:p>
          <a:p>
            <a:r>
              <a:rPr lang="en-US" sz="2200" dirty="0"/>
              <a:t>Sewing</a:t>
            </a:r>
          </a:p>
          <a:p>
            <a:r>
              <a:rPr lang="en-US" sz="2200" dirty="0"/>
              <a:t>Small general store</a:t>
            </a:r>
          </a:p>
          <a:p>
            <a:r>
              <a:rPr lang="en-US" sz="2200" dirty="0"/>
              <a:t>Next opportunity:</a:t>
            </a:r>
          </a:p>
          <a:p>
            <a:pPr lvl="1"/>
            <a:r>
              <a:rPr lang="en-US" sz="1800"/>
              <a:t> </a:t>
            </a:r>
            <a:r>
              <a:rPr lang="en-US" sz="1800" dirty="0"/>
              <a:t>-</a:t>
            </a:r>
            <a:r>
              <a:rPr lang="en-US" sz="1800"/>
              <a:t>cement</a:t>
            </a:r>
            <a:r>
              <a:rPr lang="en-US" sz="1800" dirty="0"/>
              <a:t>/</a:t>
            </a:r>
            <a:r>
              <a:rPr lang="en-US" sz="1800"/>
              <a:t>recycled plastic blocks?</a:t>
            </a:r>
            <a:endParaRPr lang="en-US" sz="1800" dirty="0"/>
          </a:p>
          <a:p>
            <a:endParaRPr lang="en-US" sz="2200" dirty="0"/>
          </a:p>
          <a:p>
            <a:endParaRPr lang="en-US" sz="2000" dirty="0"/>
          </a:p>
        </p:txBody>
      </p:sp>
      <p:sp>
        <p:nvSpPr>
          <p:cNvPr id="4" name="Slide Number Placeholder 3">
            <a:extLst>
              <a:ext uri="{FF2B5EF4-FFF2-40B4-BE49-F238E27FC236}">
                <a16:creationId xmlns:a16="http://schemas.microsoft.com/office/drawing/2014/main" id="{249DE03A-90CF-2B0B-0345-0278A79415F3}"/>
              </a:ext>
            </a:extLst>
          </p:cNvPr>
          <p:cNvSpPr>
            <a:spLocks noGrp="1"/>
          </p:cNvSpPr>
          <p:nvPr>
            <p:ph type="sldNum" sz="quarter" idx="12"/>
          </p:nvPr>
        </p:nvSpPr>
        <p:spPr/>
        <p:txBody>
          <a:bodyPr/>
          <a:lstStyle/>
          <a:p>
            <a:fld id="{81B897F6-0809-4C39-BD0C-7B0CC5ADF7A1}" type="slidenum">
              <a:rPr lang="en-US" smtClean="0"/>
              <a:t>20</a:t>
            </a:fld>
            <a:endParaRPr lang="en-US"/>
          </a:p>
        </p:txBody>
      </p:sp>
    </p:spTree>
    <p:extLst>
      <p:ext uri="{BB962C8B-B14F-4D97-AF65-F5344CB8AC3E}">
        <p14:creationId xmlns:p14="http://schemas.microsoft.com/office/powerpoint/2010/main" val="1792956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CFDCFB-7DE8-3E79-0B8E-F40352BD95E7}"/>
              </a:ext>
            </a:extLst>
          </p:cNvPr>
          <p:cNvPicPr>
            <a:picLocks noChangeAspect="1"/>
          </p:cNvPicPr>
          <p:nvPr/>
        </p:nvPicPr>
        <p:blipFill rotWithShape="1">
          <a:blip r:embed="rId3"/>
          <a:srcRect l="20168" t="8428" r="20549" b="22893"/>
          <a:stretch/>
        </p:blipFill>
        <p:spPr>
          <a:xfrm>
            <a:off x="6051729" y="1208299"/>
            <a:ext cx="2952798" cy="4441399"/>
          </a:xfrm>
          <a:prstGeom prst="rect">
            <a:avLst/>
          </a:prstGeom>
        </p:spPr>
      </p:pic>
      <p:pic>
        <p:nvPicPr>
          <p:cNvPr id="16" name="Picture 15">
            <a:extLst>
              <a:ext uri="{FF2B5EF4-FFF2-40B4-BE49-F238E27FC236}">
                <a16:creationId xmlns:a16="http://schemas.microsoft.com/office/drawing/2014/main" id="{9D8EAA76-D563-D5EB-2225-C64FA1D3029C}"/>
              </a:ext>
            </a:extLst>
          </p:cNvPr>
          <p:cNvPicPr>
            <a:picLocks noChangeAspect="1"/>
          </p:cNvPicPr>
          <p:nvPr/>
        </p:nvPicPr>
        <p:blipFill>
          <a:blip r:embed="rId4"/>
          <a:stretch>
            <a:fillRect/>
          </a:stretch>
        </p:blipFill>
        <p:spPr>
          <a:xfrm>
            <a:off x="9610344" y="1208299"/>
            <a:ext cx="1951994" cy="4441780"/>
          </a:xfrm>
          <a:prstGeom prst="rect">
            <a:avLst/>
          </a:prstGeom>
        </p:spPr>
      </p:pic>
      <p:pic>
        <p:nvPicPr>
          <p:cNvPr id="18" name="Picture 17">
            <a:extLst>
              <a:ext uri="{FF2B5EF4-FFF2-40B4-BE49-F238E27FC236}">
                <a16:creationId xmlns:a16="http://schemas.microsoft.com/office/drawing/2014/main" id="{DF382E24-C7FD-AFEA-821C-C37C3E5359EC}"/>
              </a:ext>
            </a:extLst>
          </p:cNvPr>
          <p:cNvPicPr>
            <a:picLocks noChangeAspect="1"/>
          </p:cNvPicPr>
          <p:nvPr/>
        </p:nvPicPr>
        <p:blipFill rotWithShape="1">
          <a:blip r:embed="rId5"/>
          <a:srcRect t="9018" r="17880" b="15111"/>
          <a:stretch/>
        </p:blipFill>
        <p:spPr>
          <a:xfrm>
            <a:off x="460277" y="516358"/>
            <a:ext cx="4985636" cy="5825282"/>
          </a:xfrm>
          <a:prstGeom prst="rect">
            <a:avLst/>
          </a:prstGeom>
        </p:spPr>
      </p:pic>
      <p:sp>
        <p:nvSpPr>
          <p:cNvPr id="5" name="Slide Number Placeholder 4">
            <a:extLst>
              <a:ext uri="{FF2B5EF4-FFF2-40B4-BE49-F238E27FC236}">
                <a16:creationId xmlns:a16="http://schemas.microsoft.com/office/drawing/2014/main" id="{119524BE-0688-D88E-DAC5-1D672A7C2A52}"/>
              </a:ext>
            </a:extLst>
          </p:cNvPr>
          <p:cNvSpPr>
            <a:spLocks noGrp="1"/>
          </p:cNvSpPr>
          <p:nvPr>
            <p:ph type="sldNum" sz="quarter" idx="12"/>
          </p:nvPr>
        </p:nvSpPr>
        <p:spPr/>
        <p:txBody>
          <a:bodyPr/>
          <a:lstStyle/>
          <a:p>
            <a:fld id="{81B897F6-0809-4C39-BD0C-7B0CC5ADF7A1}" type="slidenum">
              <a:rPr lang="en-US" smtClean="0"/>
              <a:t>21</a:t>
            </a:fld>
            <a:endParaRPr lang="en-US"/>
          </a:p>
        </p:txBody>
      </p:sp>
    </p:spTree>
    <p:extLst>
      <p:ext uri="{BB962C8B-B14F-4D97-AF65-F5344CB8AC3E}">
        <p14:creationId xmlns:p14="http://schemas.microsoft.com/office/powerpoint/2010/main" val="2097627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8E0327-F7F9-83CC-6AF0-FC1843AB33AA}"/>
              </a:ext>
            </a:extLst>
          </p:cNvPr>
          <p:cNvPicPr>
            <a:picLocks noChangeAspect="1"/>
          </p:cNvPicPr>
          <p:nvPr/>
        </p:nvPicPr>
        <p:blipFill>
          <a:blip r:embed="rId3"/>
          <a:stretch>
            <a:fillRect/>
          </a:stretch>
        </p:blipFill>
        <p:spPr>
          <a:xfrm>
            <a:off x="318899" y="318346"/>
            <a:ext cx="2769742" cy="3429001"/>
          </a:xfrm>
          <a:prstGeom prst="rect">
            <a:avLst/>
          </a:prstGeom>
        </p:spPr>
      </p:pic>
      <p:pic>
        <p:nvPicPr>
          <p:cNvPr id="8" name="Picture 7">
            <a:extLst>
              <a:ext uri="{FF2B5EF4-FFF2-40B4-BE49-F238E27FC236}">
                <a16:creationId xmlns:a16="http://schemas.microsoft.com/office/drawing/2014/main" id="{90380AAB-B7C1-26C2-449F-107B019312DD}"/>
              </a:ext>
            </a:extLst>
          </p:cNvPr>
          <p:cNvPicPr>
            <a:picLocks noChangeAspect="1"/>
          </p:cNvPicPr>
          <p:nvPr/>
        </p:nvPicPr>
        <p:blipFill>
          <a:blip r:embed="rId4"/>
          <a:stretch>
            <a:fillRect/>
          </a:stretch>
        </p:blipFill>
        <p:spPr>
          <a:xfrm>
            <a:off x="3428090" y="0"/>
            <a:ext cx="5335819" cy="6858000"/>
          </a:xfrm>
          <a:prstGeom prst="rect">
            <a:avLst/>
          </a:prstGeom>
        </p:spPr>
      </p:pic>
      <p:pic>
        <p:nvPicPr>
          <p:cNvPr id="11" name="Picture 10">
            <a:extLst>
              <a:ext uri="{FF2B5EF4-FFF2-40B4-BE49-F238E27FC236}">
                <a16:creationId xmlns:a16="http://schemas.microsoft.com/office/drawing/2014/main" id="{2B216FF0-7E4D-4E15-32A2-121F22E6DE50}"/>
              </a:ext>
            </a:extLst>
          </p:cNvPr>
          <p:cNvPicPr>
            <a:picLocks noChangeAspect="1"/>
          </p:cNvPicPr>
          <p:nvPr/>
        </p:nvPicPr>
        <p:blipFill rotWithShape="1">
          <a:blip r:embed="rId5"/>
          <a:srcRect l="5796" t="2641" r="5413"/>
          <a:stretch/>
        </p:blipFill>
        <p:spPr>
          <a:xfrm>
            <a:off x="8976261" y="3200400"/>
            <a:ext cx="2983104" cy="2862072"/>
          </a:xfrm>
          <a:prstGeom prst="rect">
            <a:avLst/>
          </a:prstGeom>
        </p:spPr>
      </p:pic>
      <p:sp>
        <p:nvSpPr>
          <p:cNvPr id="2" name="Slide Number Placeholder 1">
            <a:extLst>
              <a:ext uri="{FF2B5EF4-FFF2-40B4-BE49-F238E27FC236}">
                <a16:creationId xmlns:a16="http://schemas.microsoft.com/office/drawing/2014/main" id="{DE780F3C-D12E-F0E3-C6C9-687D800621F7}"/>
              </a:ext>
            </a:extLst>
          </p:cNvPr>
          <p:cNvSpPr>
            <a:spLocks noGrp="1"/>
          </p:cNvSpPr>
          <p:nvPr>
            <p:ph type="sldNum" sz="quarter" idx="12"/>
          </p:nvPr>
        </p:nvSpPr>
        <p:spPr/>
        <p:txBody>
          <a:bodyPr/>
          <a:lstStyle/>
          <a:p>
            <a:fld id="{81B897F6-0809-4C39-BD0C-7B0CC5ADF7A1}" type="slidenum">
              <a:rPr lang="en-US" smtClean="0"/>
              <a:t>22</a:t>
            </a:fld>
            <a:endParaRPr lang="en-US"/>
          </a:p>
        </p:txBody>
      </p:sp>
    </p:spTree>
    <p:extLst>
      <p:ext uri="{BB962C8B-B14F-4D97-AF65-F5344CB8AC3E}">
        <p14:creationId xmlns:p14="http://schemas.microsoft.com/office/powerpoint/2010/main" val="952214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standing together&#10;&#10;Description automatically generated with medium confidence">
            <a:extLst>
              <a:ext uri="{FF2B5EF4-FFF2-40B4-BE49-F238E27FC236}">
                <a16:creationId xmlns:a16="http://schemas.microsoft.com/office/drawing/2014/main" id="{F887A982-C12B-72CC-85FD-D2F4B4C445CD}"/>
              </a:ext>
            </a:extLst>
          </p:cNvPr>
          <p:cNvPicPr>
            <a:picLocks noChangeAspect="1"/>
          </p:cNvPicPr>
          <p:nvPr/>
        </p:nvPicPr>
        <p:blipFill rotWithShape="1">
          <a:blip r:embed="rId3"/>
          <a:srcRect r="425" b="-1"/>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8FD0533E-70CE-D371-E553-A436FA0E6A48}"/>
              </a:ext>
            </a:extLst>
          </p:cNvPr>
          <p:cNvSpPr>
            <a:spLocks noGrp="1"/>
          </p:cNvSpPr>
          <p:nvPr>
            <p:ph type="sldNum" sz="quarter" idx="12"/>
          </p:nvPr>
        </p:nvSpPr>
        <p:spPr/>
        <p:txBody>
          <a:bodyPr/>
          <a:lstStyle/>
          <a:p>
            <a:fld id="{81B897F6-0809-4C39-BD0C-7B0CC5ADF7A1}" type="slidenum">
              <a:rPr lang="en-US" smtClean="0"/>
              <a:t>23</a:t>
            </a:fld>
            <a:endParaRPr lang="en-US"/>
          </a:p>
        </p:txBody>
      </p:sp>
    </p:spTree>
    <p:extLst>
      <p:ext uri="{BB962C8B-B14F-4D97-AF65-F5344CB8AC3E}">
        <p14:creationId xmlns:p14="http://schemas.microsoft.com/office/powerpoint/2010/main" val="4230353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32F9C0-DED0-1536-EFB8-1B7502B7E0C4}"/>
              </a:ext>
            </a:extLst>
          </p:cNvPr>
          <p:cNvPicPr>
            <a:picLocks noChangeAspect="1"/>
          </p:cNvPicPr>
          <p:nvPr/>
        </p:nvPicPr>
        <p:blipFill rotWithShape="1">
          <a:blip r:embed="rId3"/>
          <a:srcRect l="1" t="4110" r="2268" b="21845"/>
          <a:stretch/>
        </p:blipFill>
        <p:spPr>
          <a:xfrm>
            <a:off x="2125362" y="364589"/>
            <a:ext cx="7576827" cy="6128821"/>
          </a:xfrm>
          <a:prstGeom prst="rect">
            <a:avLst/>
          </a:prstGeom>
        </p:spPr>
      </p:pic>
      <p:sp>
        <p:nvSpPr>
          <p:cNvPr id="2" name="Slide Number Placeholder 1">
            <a:extLst>
              <a:ext uri="{FF2B5EF4-FFF2-40B4-BE49-F238E27FC236}">
                <a16:creationId xmlns:a16="http://schemas.microsoft.com/office/drawing/2014/main" id="{432759EB-BEA4-183E-9068-CA3B472E103E}"/>
              </a:ext>
            </a:extLst>
          </p:cNvPr>
          <p:cNvSpPr>
            <a:spLocks noGrp="1"/>
          </p:cNvSpPr>
          <p:nvPr>
            <p:ph type="sldNum" sz="quarter" idx="12"/>
          </p:nvPr>
        </p:nvSpPr>
        <p:spPr/>
        <p:txBody>
          <a:bodyPr/>
          <a:lstStyle/>
          <a:p>
            <a:fld id="{81B897F6-0809-4C39-BD0C-7B0CC5ADF7A1}" type="slidenum">
              <a:rPr lang="en-US" smtClean="0"/>
              <a:t>24</a:t>
            </a:fld>
            <a:endParaRPr lang="en-US"/>
          </a:p>
        </p:txBody>
      </p:sp>
    </p:spTree>
    <p:extLst>
      <p:ext uri="{BB962C8B-B14F-4D97-AF65-F5344CB8AC3E}">
        <p14:creationId xmlns:p14="http://schemas.microsoft.com/office/powerpoint/2010/main" val="1706654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ABCC25-0758-A991-4C24-7495AD76E701}"/>
              </a:ext>
            </a:extLst>
          </p:cNvPr>
          <p:cNvPicPr>
            <a:picLocks noChangeAspect="1"/>
          </p:cNvPicPr>
          <p:nvPr/>
        </p:nvPicPr>
        <p:blipFill rotWithShape="1">
          <a:blip r:embed="rId3"/>
          <a:srcRect l="4164" t="15016" r="7469" b="24267"/>
          <a:stretch/>
        </p:blipFill>
        <p:spPr>
          <a:xfrm>
            <a:off x="713232" y="3570487"/>
            <a:ext cx="5312663" cy="3048000"/>
          </a:xfrm>
          <a:prstGeom prst="rect">
            <a:avLst/>
          </a:prstGeom>
        </p:spPr>
      </p:pic>
      <p:pic>
        <p:nvPicPr>
          <p:cNvPr id="7" name="Picture 6">
            <a:extLst>
              <a:ext uri="{FF2B5EF4-FFF2-40B4-BE49-F238E27FC236}">
                <a16:creationId xmlns:a16="http://schemas.microsoft.com/office/drawing/2014/main" id="{D364469B-83FA-6D05-F017-1450415F1FF9}"/>
              </a:ext>
            </a:extLst>
          </p:cNvPr>
          <p:cNvPicPr>
            <a:picLocks noChangeAspect="1"/>
          </p:cNvPicPr>
          <p:nvPr/>
        </p:nvPicPr>
        <p:blipFill rotWithShape="1">
          <a:blip r:embed="rId4"/>
          <a:srcRect r="523" b="15715"/>
          <a:stretch/>
        </p:blipFill>
        <p:spPr>
          <a:xfrm>
            <a:off x="713233" y="261674"/>
            <a:ext cx="4462271" cy="3308813"/>
          </a:xfrm>
          <a:prstGeom prst="rect">
            <a:avLst/>
          </a:prstGeom>
        </p:spPr>
      </p:pic>
      <p:pic>
        <p:nvPicPr>
          <p:cNvPr id="9" name="Picture 8">
            <a:extLst>
              <a:ext uri="{FF2B5EF4-FFF2-40B4-BE49-F238E27FC236}">
                <a16:creationId xmlns:a16="http://schemas.microsoft.com/office/drawing/2014/main" id="{777B560A-02BD-908E-F61F-AA18AD8EA270}"/>
              </a:ext>
            </a:extLst>
          </p:cNvPr>
          <p:cNvPicPr>
            <a:picLocks noChangeAspect="1"/>
          </p:cNvPicPr>
          <p:nvPr/>
        </p:nvPicPr>
        <p:blipFill>
          <a:blip r:embed="rId5"/>
          <a:stretch>
            <a:fillRect/>
          </a:stretch>
        </p:blipFill>
        <p:spPr>
          <a:xfrm>
            <a:off x="6166107" y="806468"/>
            <a:ext cx="5630191" cy="5245063"/>
          </a:xfrm>
          <a:prstGeom prst="rect">
            <a:avLst/>
          </a:prstGeom>
        </p:spPr>
      </p:pic>
      <p:sp>
        <p:nvSpPr>
          <p:cNvPr id="2" name="Slide Number Placeholder 1">
            <a:extLst>
              <a:ext uri="{FF2B5EF4-FFF2-40B4-BE49-F238E27FC236}">
                <a16:creationId xmlns:a16="http://schemas.microsoft.com/office/drawing/2014/main" id="{9FCB4A93-A46E-4E99-3CC3-5141FE0948AC}"/>
              </a:ext>
            </a:extLst>
          </p:cNvPr>
          <p:cNvSpPr>
            <a:spLocks noGrp="1"/>
          </p:cNvSpPr>
          <p:nvPr>
            <p:ph type="sldNum" sz="quarter" idx="12"/>
          </p:nvPr>
        </p:nvSpPr>
        <p:spPr/>
        <p:txBody>
          <a:bodyPr/>
          <a:lstStyle/>
          <a:p>
            <a:fld id="{81B897F6-0809-4C39-BD0C-7B0CC5ADF7A1}" type="slidenum">
              <a:rPr lang="en-US" smtClean="0"/>
              <a:t>25</a:t>
            </a:fld>
            <a:endParaRPr lang="en-US"/>
          </a:p>
        </p:txBody>
      </p:sp>
    </p:spTree>
    <p:extLst>
      <p:ext uri="{BB962C8B-B14F-4D97-AF65-F5344CB8AC3E}">
        <p14:creationId xmlns:p14="http://schemas.microsoft.com/office/powerpoint/2010/main" val="3577443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in dresses posing for a photo&#10;&#10;Description automatically generated with low confidence">
            <a:extLst>
              <a:ext uri="{FF2B5EF4-FFF2-40B4-BE49-F238E27FC236}">
                <a16:creationId xmlns:a16="http://schemas.microsoft.com/office/drawing/2014/main" id="{209E2784-02E3-659C-2AE7-9E779BC4AFBD}"/>
              </a:ext>
            </a:extLst>
          </p:cNvPr>
          <p:cNvPicPr>
            <a:picLocks noChangeAspect="1"/>
          </p:cNvPicPr>
          <p:nvPr/>
        </p:nvPicPr>
        <p:blipFill rotWithShape="1">
          <a:blip r:embed="rId3"/>
          <a:srcRect t="3745" r="-1"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7" name="Picture 6" descr="A group of people standing at a podium&#10;&#10;Description automatically generated with medium confidence">
            <a:extLst>
              <a:ext uri="{FF2B5EF4-FFF2-40B4-BE49-F238E27FC236}">
                <a16:creationId xmlns:a16="http://schemas.microsoft.com/office/drawing/2014/main" id="{30689DFD-E227-BCCD-F68E-72FF443CE304}"/>
              </a:ext>
            </a:extLst>
          </p:cNvPr>
          <p:cNvPicPr>
            <a:picLocks noChangeAspect="1"/>
          </p:cNvPicPr>
          <p:nvPr/>
        </p:nvPicPr>
        <p:blipFill rotWithShape="1">
          <a:blip r:embed="rId4"/>
          <a:srcRect r="14058"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11" name="Picture 10">
            <a:extLst>
              <a:ext uri="{FF2B5EF4-FFF2-40B4-BE49-F238E27FC236}">
                <a16:creationId xmlns:a16="http://schemas.microsoft.com/office/drawing/2014/main" id="{772690AD-05FF-E619-B201-71569E0E4E17}"/>
              </a:ext>
            </a:extLst>
          </p:cNvPr>
          <p:cNvPicPr>
            <a:picLocks noChangeAspect="1"/>
          </p:cNvPicPr>
          <p:nvPr/>
        </p:nvPicPr>
        <p:blipFill>
          <a:blip r:embed="rId5"/>
          <a:stretch>
            <a:fillRect/>
          </a:stretch>
        </p:blipFill>
        <p:spPr>
          <a:xfrm>
            <a:off x="7317821" y="3122070"/>
            <a:ext cx="3346710" cy="3730924"/>
          </a:xfrm>
          <a:prstGeom prst="rect">
            <a:avLst/>
          </a:prstGeom>
        </p:spPr>
      </p:pic>
      <p:sp>
        <p:nvSpPr>
          <p:cNvPr id="2" name="Slide Number Placeholder 1">
            <a:extLst>
              <a:ext uri="{FF2B5EF4-FFF2-40B4-BE49-F238E27FC236}">
                <a16:creationId xmlns:a16="http://schemas.microsoft.com/office/drawing/2014/main" id="{5EBD99EF-18A4-2145-8534-280D462127D1}"/>
              </a:ext>
            </a:extLst>
          </p:cNvPr>
          <p:cNvSpPr>
            <a:spLocks noGrp="1"/>
          </p:cNvSpPr>
          <p:nvPr>
            <p:ph type="sldNum" sz="quarter" idx="12"/>
          </p:nvPr>
        </p:nvSpPr>
        <p:spPr/>
        <p:txBody>
          <a:bodyPr/>
          <a:lstStyle/>
          <a:p>
            <a:fld id="{81B897F6-0809-4C39-BD0C-7B0CC5ADF7A1}" type="slidenum">
              <a:rPr lang="en-US" smtClean="0"/>
              <a:t>26</a:t>
            </a:fld>
            <a:endParaRPr lang="en-US"/>
          </a:p>
        </p:txBody>
      </p:sp>
    </p:spTree>
    <p:extLst>
      <p:ext uri="{BB962C8B-B14F-4D97-AF65-F5344CB8AC3E}">
        <p14:creationId xmlns:p14="http://schemas.microsoft.com/office/powerpoint/2010/main" val="3359553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2C01E7-0264-CEDA-0338-40CFA41A7ACD}"/>
              </a:ext>
            </a:extLst>
          </p:cNvPr>
          <p:cNvPicPr>
            <a:picLocks noGrp="1" noChangeAspect="1"/>
          </p:cNvPicPr>
          <p:nvPr>
            <p:ph idx="1"/>
          </p:nvPr>
        </p:nvPicPr>
        <p:blipFill rotWithShape="1">
          <a:blip r:embed="rId3"/>
          <a:srcRect l="5760" r="9901" b="21081"/>
          <a:stretch/>
        </p:blipFill>
        <p:spPr>
          <a:xfrm>
            <a:off x="521547" y="357044"/>
            <a:ext cx="3088640" cy="2826423"/>
          </a:xfrm>
        </p:spPr>
      </p:pic>
      <p:pic>
        <p:nvPicPr>
          <p:cNvPr id="7" name="Picture 6">
            <a:extLst>
              <a:ext uri="{FF2B5EF4-FFF2-40B4-BE49-F238E27FC236}">
                <a16:creationId xmlns:a16="http://schemas.microsoft.com/office/drawing/2014/main" id="{69468A18-E252-0A27-9C2B-78C86C5846C4}"/>
              </a:ext>
            </a:extLst>
          </p:cNvPr>
          <p:cNvPicPr>
            <a:picLocks noChangeAspect="1"/>
          </p:cNvPicPr>
          <p:nvPr/>
        </p:nvPicPr>
        <p:blipFill rotWithShape="1">
          <a:blip r:embed="rId4"/>
          <a:srcRect l="5715" t="5506" r="557" b="-637"/>
          <a:stretch/>
        </p:blipFill>
        <p:spPr>
          <a:xfrm>
            <a:off x="4457430" y="1881308"/>
            <a:ext cx="3380283" cy="3661725"/>
          </a:xfrm>
          <a:prstGeom prst="rect">
            <a:avLst/>
          </a:prstGeom>
        </p:spPr>
      </p:pic>
      <p:pic>
        <p:nvPicPr>
          <p:cNvPr id="11" name="Picture 10">
            <a:extLst>
              <a:ext uri="{FF2B5EF4-FFF2-40B4-BE49-F238E27FC236}">
                <a16:creationId xmlns:a16="http://schemas.microsoft.com/office/drawing/2014/main" id="{65F5573C-CBD6-AD14-E966-E57EA6625B4C}"/>
              </a:ext>
            </a:extLst>
          </p:cNvPr>
          <p:cNvPicPr>
            <a:picLocks noChangeAspect="1"/>
          </p:cNvPicPr>
          <p:nvPr/>
        </p:nvPicPr>
        <p:blipFill rotWithShape="1">
          <a:blip r:embed="rId5"/>
          <a:srcRect l="14296" b="4840"/>
          <a:stretch/>
        </p:blipFill>
        <p:spPr>
          <a:xfrm>
            <a:off x="8774792" y="270061"/>
            <a:ext cx="2500745" cy="3228248"/>
          </a:xfrm>
          <a:prstGeom prst="rect">
            <a:avLst/>
          </a:prstGeom>
        </p:spPr>
      </p:pic>
      <p:pic>
        <p:nvPicPr>
          <p:cNvPr id="13" name="Picture 12">
            <a:extLst>
              <a:ext uri="{FF2B5EF4-FFF2-40B4-BE49-F238E27FC236}">
                <a16:creationId xmlns:a16="http://schemas.microsoft.com/office/drawing/2014/main" id="{A2F79DBD-F631-E2C7-90CA-1E25940D61C4}"/>
              </a:ext>
            </a:extLst>
          </p:cNvPr>
          <p:cNvPicPr>
            <a:picLocks noChangeAspect="1"/>
          </p:cNvPicPr>
          <p:nvPr/>
        </p:nvPicPr>
        <p:blipFill rotWithShape="1">
          <a:blip r:embed="rId6"/>
          <a:srcRect l="1776" t="4802"/>
          <a:stretch/>
        </p:blipFill>
        <p:spPr>
          <a:xfrm>
            <a:off x="545759" y="3347919"/>
            <a:ext cx="2954888" cy="3483366"/>
          </a:xfrm>
          <a:prstGeom prst="rect">
            <a:avLst/>
          </a:prstGeom>
        </p:spPr>
      </p:pic>
      <p:pic>
        <p:nvPicPr>
          <p:cNvPr id="15" name="Picture 14">
            <a:extLst>
              <a:ext uri="{FF2B5EF4-FFF2-40B4-BE49-F238E27FC236}">
                <a16:creationId xmlns:a16="http://schemas.microsoft.com/office/drawing/2014/main" id="{2B7DAED6-E17E-B9D4-8013-91069AFEAE6C}"/>
              </a:ext>
            </a:extLst>
          </p:cNvPr>
          <p:cNvPicPr>
            <a:picLocks noChangeAspect="1"/>
          </p:cNvPicPr>
          <p:nvPr/>
        </p:nvPicPr>
        <p:blipFill>
          <a:blip r:embed="rId7"/>
          <a:stretch>
            <a:fillRect/>
          </a:stretch>
        </p:blipFill>
        <p:spPr>
          <a:xfrm>
            <a:off x="8729578" y="3712171"/>
            <a:ext cx="2591172" cy="2754862"/>
          </a:xfrm>
          <a:prstGeom prst="rect">
            <a:avLst/>
          </a:prstGeom>
        </p:spPr>
      </p:pic>
      <p:sp>
        <p:nvSpPr>
          <p:cNvPr id="2" name="Slide Number Placeholder 1">
            <a:extLst>
              <a:ext uri="{FF2B5EF4-FFF2-40B4-BE49-F238E27FC236}">
                <a16:creationId xmlns:a16="http://schemas.microsoft.com/office/drawing/2014/main" id="{5E77BE45-FA38-2E58-0998-142BFCED22EC}"/>
              </a:ext>
            </a:extLst>
          </p:cNvPr>
          <p:cNvSpPr>
            <a:spLocks noGrp="1"/>
          </p:cNvSpPr>
          <p:nvPr>
            <p:ph type="sldNum" sz="quarter" idx="12"/>
          </p:nvPr>
        </p:nvSpPr>
        <p:spPr/>
        <p:txBody>
          <a:bodyPr/>
          <a:lstStyle/>
          <a:p>
            <a:fld id="{81B897F6-0809-4C39-BD0C-7B0CC5ADF7A1}" type="slidenum">
              <a:rPr lang="en-US" smtClean="0"/>
              <a:t>27</a:t>
            </a:fld>
            <a:endParaRPr lang="en-US"/>
          </a:p>
        </p:txBody>
      </p:sp>
    </p:spTree>
    <p:extLst>
      <p:ext uri="{BB962C8B-B14F-4D97-AF65-F5344CB8AC3E}">
        <p14:creationId xmlns:p14="http://schemas.microsoft.com/office/powerpoint/2010/main" val="1807511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94E119-B66F-D202-B2FA-890FF22B168C}"/>
              </a:ext>
            </a:extLst>
          </p:cNvPr>
          <p:cNvPicPr>
            <a:picLocks noChangeAspect="1"/>
          </p:cNvPicPr>
          <p:nvPr/>
        </p:nvPicPr>
        <p:blipFill rotWithShape="1">
          <a:blip r:embed="rId3"/>
          <a:srcRect l="-768" t="11742"/>
          <a:stretch/>
        </p:blipFill>
        <p:spPr>
          <a:xfrm>
            <a:off x="965200" y="321007"/>
            <a:ext cx="10261599" cy="6217905"/>
          </a:xfrm>
          <a:prstGeom prst="rect">
            <a:avLst/>
          </a:prstGeom>
        </p:spPr>
      </p:pic>
      <p:sp>
        <p:nvSpPr>
          <p:cNvPr id="6" name="Slide Number Placeholder 5">
            <a:extLst>
              <a:ext uri="{FF2B5EF4-FFF2-40B4-BE49-F238E27FC236}">
                <a16:creationId xmlns:a16="http://schemas.microsoft.com/office/drawing/2014/main" id="{ED8B8C3C-C8D1-EA17-4627-FFDCE707E382}"/>
              </a:ext>
            </a:extLst>
          </p:cNvPr>
          <p:cNvSpPr>
            <a:spLocks noGrp="1"/>
          </p:cNvSpPr>
          <p:nvPr>
            <p:ph type="sldNum" sz="quarter" idx="12"/>
          </p:nvPr>
        </p:nvSpPr>
        <p:spPr/>
        <p:txBody>
          <a:bodyPr/>
          <a:lstStyle/>
          <a:p>
            <a:fld id="{81B897F6-0809-4C39-BD0C-7B0CC5ADF7A1}" type="slidenum">
              <a:rPr lang="en-US" smtClean="0"/>
              <a:t>28</a:t>
            </a:fld>
            <a:endParaRPr lang="en-US"/>
          </a:p>
        </p:txBody>
      </p:sp>
    </p:spTree>
    <p:extLst>
      <p:ext uri="{BB962C8B-B14F-4D97-AF65-F5344CB8AC3E}">
        <p14:creationId xmlns:p14="http://schemas.microsoft.com/office/powerpoint/2010/main" val="768203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956474-E6F4-C0F7-6DA3-00DC1ACBA73B}"/>
              </a:ext>
            </a:extLst>
          </p:cNvPr>
          <p:cNvPicPr>
            <a:picLocks noChangeAspect="1"/>
          </p:cNvPicPr>
          <p:nvPr/>
        </p:nvPicPr>
        <p:blipFill>
          <a:blip r:embed="rId3"/>
          <a:stretch>
            <a:fillRect/>
          </a:stretch>
        </p:blipFill>
        <p:spPr>
          <a:xfrm>
            <a:off x="5390153" y="1031825"/>
            <a:ext cx="6440894" cy="4794350"/>
          </a:xfrm>
          <a:prstGeom prst="rect">
            <a:avLst/>
          </a:prstGeom>
        </p:spPr>
      </p:pic>
      <p:pic>
        <p:nvPicPr>
          <p:cNvPr id="9" name="Picture 8">
            <a:extLst>
              <a:ext uri="{FF2B5EF4-FFF2-40B4-BE49-F238E27FC236}">
                <a16:creationId xmlns:a16="http://schemas.microsoft.com/office/drawing/2014/main" id="{4FF7045D-AC5E-6528-84EA-92CA96DF95AE}"/>
              </a:ext>
            </a:extLst>
          </p:cNvPr>
          <p:cNvPicPr>
            <a:picLocks noChangeAspect="1"/>
          </p:cNvPicPr>
          <p:nvPr/>
        </p:nvPicPr>
        <p:blipFill>
          <a:blip r:embed="rId4"/>
          <a:stretch>
            <a:fillRect/>
          </a:stretch>
        </p:blipFill>
        <p:spPr>
          <a:xfrm>
            <a:off x="271325" y="1892657"/>
            <a:ext cx="4781581" cy="3072686"/>
          </a:xfrm>
          <a:prstGeom prst="rect">
            <a:avLst/>
          </a:prstGeom>
        </p:spPr>
      </p:pic>
      <p:sp>
        <p:nvSpPr>
          <p:cNvPr id="2" name="Slide Number Placeholder 1">
            <a:extLst>
              <a:ext uri="{FF2B5EF4-FFF2-40B4-BE49-F238E27FC236}">
                <a16:creationId xmlns:a16="http://schemas.microsoft.com/office/drawing/2014/main" id="{6423D789-6628-7373-EC79-2BB71153B727}"/>
              </a:ext>
            </a:extLst>
          </p:cNvPr>
          <p:cNvSpPr>
            <a:spLocks noGrp="1"/>
          </p:cNvSpPr>
          <p:nvPr>
            <p:ph type="sldNum" sz="quarter" idx="12"/>
          </p:nvPr>
        </p:nvSpPr>
        <p:spPr/>
        <p:txBody>
          <a:bodyPr/>
          <a:lstStyle/>
          <a:p>
            <a:fld id="{81B897F6-0809-4C39-BD0C-7B0CC5ADF7A1}" type="slidenum">
              <a:rPr lang="en-US" smtClean="0"/>
              <a:t>29</a:t>
            </a:fld>
            <a:endParaRPr lang="en-US"/>
          </a:p>
        </p:txBody>
      </p:sp>
    </p:spTree>
    <p:extLst>
      <p:ext uri="{BB962C8B-B14F-4D97-AF65-F5344CB8AC3E}">
        <p14:creationId xmlns:p14="http://schemas.microsoft.com/office/powerpoint/2010/main" val="92012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F3A8B-D12B-3681-40ED-2E4E3B505C6E}"/>
              </a:ext>
            </a:extLst>
          </p:cNvPr>
          <p:cNvPicPr>
            <a:picLocks noChangeAspect="1"/>
          </p:cNvPicPr>
          <p:nvPr/>
        </p:nvPicPr>
        <p:blipFill>
          <a:blip r:embed="rId3"/>
          <a:stretch>
            <a:fillRect/>
          </a:stretch>
        </p:blipFill>
        <p:spPr>
          <a:xfrm>
            <a:off x="4676709" y="1452913"/>
            <a:ext cx="2313371" cy="2599326"/>
          </a:xfrm>
          <a:prstGeom prst="rect">
            <a:avLst/>
          </a:prstGeom>
        </p:spPr>
      </p:pic>
      <p:pic>
        <p:nvPicPr>
          <p:cNvPr id="7" name="Picture 6">
            <a:extLst>
              <a:ext uri="{FF2B5EF4-FFF2-40B4-BE49-F238E27FC236}">
                <a16:creationId xmlns:a16="http://schemas.microsoft.com/office/drawing/2014/main" id="{7F73FD61-5FA9-A292-CD13-D5A0768B1EA7}"/>
              </a:ext>
            </a:extLst>
          </p:cNvPr>
          <p:cNvPicPr>
            <a:picLocks noChangeAspect="1"/>
          </p:cNvPicPr>
          <p:nvPr/>
        </p:nvPicPr>
        <p:blipFill rotWithShape="1">
          <a:blip r:embed="rId4"/>
          <a:srcRect l="7121" r="5424" b="13064"/>
          <a:stretch/>
        </p:blipFill>
        <p:spPr>
          <a:xfrm>
            <a:off x="7328469" y="470432"/>
            <a:ext cx="4391649" cy="4243437"/>
          </a:xfrm>
          <a:prstGeom prst="rect">
            <a:avLst/>
          </a:prstGeom>
        </p:spPr>
      </p:pic>
      <p:pic>
        <p:nvPicPr>
          <p:cNvPr id="9" name="Picture 8">
            <a:extLst>
              <a:ext uri="{FF2B5EF4-FFF2-40B4-BE49-F238E27FC236}">
                <a16:creationId xmlns:a16="http://schemas.microsoft.com/office/drawing/2014/main" id="{425FCE9D-8A8C-1245-39F0-B32C0F9CF25E}"/>
              </a:ext>
            </a:extLst>
          </p:cNvPr>
          <p:cNvPicPr>
            <a:picLocks noChangeAspect="1"/>
          </p:cNvPicPr>
          <p:nvPr/>
        </p:nvPicPr>
        <p:blipFill rotWithShape="1">
          <a:blip r:embed="rId5"/>
          <a:srcRect l="5003" r="8023" b="7170"/>
          <a:stretch/>
        </p:blipFill>
        <p:spPr>
          <a:xfrm>
            <a:off x="322688" y="2112913"/>
            <a:ext cx="4015632" cy="4243437"/>
          </a:xfrm>
          <a:prstGeom prst="rect">
            <a:avLst/>
          </a:prstGeom>
        </p:spPr>
      </p:pic>
      <p:sp>
        <p:nvSpPr>
          <p:cNvPr id="2" name="Slide Number Placeholder 1">
            <a:extLst>
              <a:ext uri="{FF2B5EF4-FFF2-40B4-BE49-F238E27FC236}">
                <a16:creationId xmlns:a16="http://schemas.microsoft.com/office/drawing/2014/main" id="{2C6F04E9-D537-F8F2-1A0C-891509E1B8FE}"/>
              </a:ext>
            </a:extLst>
          </p:cNvPr>
          <p:cNvSpPr>
            <a:spLocks noGrp="1"/>
          </p:cNvSpPr>
          <p:nvPr>
            <p:ph type="sldNum" sz="quarter" idx="12"/>
          </p:nvPr>
        </p:nvSpPr>
        <p:spPr/>
        <p:txBody>
          <a:bodyPr/>
          <a:lstStyle/>
          <a:p>
            <a:fld id="{81B897F6-0809-4C39-BD0C-7B0CC5ADF7A1}" type="slidenum">
              <a:rPr lang="en-US" smtClean="0"/>
              <a:t>3</a:t>
            </a:fld>
            <a:endParaRPr lang="en-US"/>
          </a:p>
        </p:txBody>
      </p:sp>
    </p:spTree>
    <p:extLst>
      <p:ext uri="{BB962C8B-B14F-4D97-AF65-F5344CB8AC3E}">
        <p14:creationId xmlns:p14="http://schemas.microsoft.com/office/powerpoint/2010/main" val="871290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A5A032-B27E-91CC-9B25-6896DED5E400}"/>
              </a:ext>
            </a:extLst>
          </p:cNvPr>
          <p:cNvPicPr>
            <a:picLocks noChangeAspect="1"/>
          </p:cNvPicPr>
          <p:nvPr/>
        </p:nvPicPr>
        <p:blipFill>
          <a:blip r:embed="rId3"/>
          <a:stretch>
            <a:fillRect/>
          </a:stretch>
        </p:blipFill>
        <p:spPr>
          <a:xfrm>
            <a:off x="2621280" y="533822"/>
            <a:ext cx="6743083" cy="5790356"/>
          </a:xfrm>
          <a:prstGeom prst="rect">
            <a:avLst/>
          </a:prstGeom>
        </p:spPr>
      </p:pic>
      <p:sp>
        <p:nvSpPr>
          <p:cNvPr id="2" name="Slide Number Placeholder 1">
            <a:extLst>
              <a:ext uri="{FF2B5EF4-FFF2-40B4-BE49-F238E27FC236}">
                <a16:creationId xmlns:a16="http://schemas.microsoft.com/office/drawing/2014/main" id="{CD70BA99-E7E1-1B94-2C77-238EA4671841}"/>
              </a:ext>
            </a:extLst>
          </p:cNvPr>
          <p:cNvSpPr>
            <a:spLocks noGrp="1"/>
          </p:cNvSpPr>
          <p:nvPr>
            <p:ph type="sldNum" sz="quarter" idx="12"/>
          </p:nvPr>
        </p:nvSpPr>
        <p:spPr/>
        <p:txBody>
          <a:bodyPr/>
          <a:lstStyle/>
          <a:p>
            <a:fld id="{81B897F6-0809-4C39-BD0C-7B0CC5ADF7A1}" type="slidenum">
              <a:rPr lang="en-US" smtClean="0"/>
              <a:t>30</a:t>
            </a:fld>
            <a:endParaRPr lang="en-US"/>
          </a:p>
        </p:txBody>
      </p:sp>
    </p:spTree>
    <p:extLst>
      <p:ext uri="{BB962C8B-B14F-4D97-AF65-F5344CB8AC3E}">
        <p14:creationId xmlns:p14="http://schemas.microsoft.com/office/powerpoint/2010/main" val="3450538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F07B220-9C7C-754D-2C15-33D28BF41FA5}"/>
              </a:ext>
            </a:extLst>
          </p:cNvPr>
          <p:cNvPicPr>
            <a:picLocks noChangeAspect="1"/>
          </p:cNvPicPr>
          <p:nvPr/>
        </p:nvPicPr>
        <p:blipFill rotWithShape="1">
          <a:blip r:embed="rId3"/>
          <a:srcRect t="19434" r="-1" b="25068"/>
          <a:stretch/>
        </p:blipFill>
        <p:spPr>
          <a:xfrm>
            <a:off x="2522356" y="10"/>
            <a:ext cx="9669642" cy="68579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09DD87-AEF8-96A4-40E4-3FA347AF196C}"/>
              </a:ext>
            </a:extLst>
          </p:cNvPr>
          <p:cNvSpPr>
            <a:spLocks noGrp="1"/>
          </p:cNvSpPr>
          <p:nvPr>
            <p:ph type="title"/>
          </p:nvPr>
        </p:nvSpPr>
        <p:spPr>
          <a:xfrm>
            <a:off x="838200" y="365125"/>
            <a:ext cx="3822189" cy="1899912"/>
          </a:xfrm>
        </p:spPr>
        <p:txBody>
          <a:bodyPr>
            <a:normAutofit/>
          </a:bodyPr>
          <a:lstStyle/>
          <a:p>
            <a:r>
              <a:rPr lang="en-US" sz="4000" dirty="0"/>
              <a:t>Pathfinders</a:t>
            </a:r>
            <a:br>
              <a:rPr lang="en-US" sz="4000" dirty="0"/>
            </a:br>
            <a:r>
              <a:rPr lang="en-US" sz="4000" dirty="0"/>
              <a:t>Community Outreach</a:t>
            </a:r>
          </a:p>
        </p:txBody>
      </p:sp>
      <p:sp>
        <p:nvSpPr>
          <p:cNvPr id="20" name="Content Placeholder 19">
            <a:extLst>
              <a:ext uri="{FF2B5EF4-FFF2-40B4-BE49-F238E27FC236}">
                <a16:creationId xmlns:a16="http://schemas.microsoft.com/office/drawing/2014/main" id="{3039F993-7B26-3437-C238-35504A155E6A}"/>
              </a:ext>
            </a:extLst>
          </p:cNvPr>
          <p:cNvSpPr>
            <a:spLocks noGrp="1"/>
          </p:cNvSpPr>
          <p:nvPr>
            <p:ph idx="1"/>
          </p:nvPr>
        </p:nvSpPr>
        <p:spPr>
          <a:xfrm>
            <a:off x="838199" y="2721583"/>
            <a:ext cx="3822189" cy="3742762"/>
          </a:xfrm>
        </p:spPr>
        <p:txBody>
          <a:bodyPr>
            <a:normAutofit lnSpcReduction="10000"/>
          </a:bodyPr>
          <a:lstStyle/>
          <a:p>
            <a:r>
              <a:rPr lang="en-US" sz="2400" dirty="0"/>
              <a:t>At 8 </a:t>
            </a:r>
            <a:r>
              <a:rPr lang="en-US" sz="2400" dirty="0" err="1"/>
              <a:t>yo</a:t>
            </a:r>
            <a:r>
              <a:rPr lang="en-US" sz="2400" dirty="0"/>
              <a:t>, Tisha met this girl and they became friends</a:t>
            </a:r>
          </a:p>
          <a:p>
            <a:r>
              <a:rPr lang="en-US" sz="2400" dirty="0"/>
              <a:t>At 12  </a:t>
            </a:r>
            <a:r>
              <a:rPr lang="en-US" sz="2400" dirty="0" err="1"/>
              <a:t>yo</a:t>
            </a:r>
            <a:r>
              <a:rPr lang="en-US" sz="2400" dirty="0"/>
              <a:t> the girl became very sick</a:t>
            </a:r>
          </a:p>
          <a:p>
            <a:r>
              <a:rPr lang="en-US" sz="2400" dirty="0"/>
              <a:t>BH took them to the Hospital and paid for the care</a:t>
            </a:r>
          </a:p>
          <a:p>
            <a:r>
              <a:rPr lang="en-US" sz="2400" dirty="0"/>
              <a:t>Joined the Village School</a:t>
            </a:r>
          </a:p>
          <a:p>
            <a:r>
              <a:rPr lang="en-US" sz="2400" dirty="0"/>
              <a:t>Today at 18 … nursing or police!</a:t>
            </a:r>
          </a:p>
          <a:p>
            <a:endParaRPr lang="en-US" sz="2000" dirty="0"/>
          </a:p>
          <a:p>
            <a:endParaRPr lang="en-US" sz="2000" dirty="0"/>
          </a:p>
        </p:txBody>
      </p:sp>
      <p:sp>
        <p:nvSpPr>
          <p:cNvPr id="3" name="Slide Number Placeholder 2">
            <a:extLst>
              <a:ext uri="{FF2B5EF4-FFF2-40B4-BE49-F238E27FC236}">
                <a16:creationId xmlns:a16="http://schemas.microsoft.com/office/drawing/2014/main" id="{E9CD2E47-805B-D7F2-9220-60AFA76ECCEE}"/>
              </a:ext>
            </a:extLst>
          </p:cNvPr>
          <p:cNvSpPr>
            <a:spLocks noGrp="1"/>
          </p:cNvSpPr>
          <p:nvPr>
            <p:ph type="sldNum" sz="quarter" idx="12"/>
          </p:nvPr>
        </p:nvSpPr>
        <p:spPr>
          <a:xfrm>
            <a:off x="8610600" y="6356350"/>
            <a:ext cx="2743200" cy="365125"/>
          </a:xfrm>
        </p:spPr>
        <p:txBody>
          <a:bodyPr>
            <a:normAutofit/>
          </a:bodyPr>
          <a:lstStyle/>
          <a:p>
            <a:pPr>
              <a:spcAft>
                <a:spcPts val="600"/>
              </a:spcAft>
            </a:pPr>
            <a:fld id="{81B897F6-0809-4C39-BD0C-7B0CC5ADF7A1}" type="slidenum">
              <a:rPr lang="en-US">
                <a:solidFill>
                  <a:srgbClr val="FFFFFF"/>
                </a:solidFill>
              </a:rPr>
              <a:pPr>
                <a:spcAft>
                  <a:spcPts val="600"/>
                </a:spcAft>
              </a:pPr>
              <a:t>31</a:t>
            </a:fld>
            <a:endParaRPr lang="en-US">
              <a:solidFill>
                <a:srgbClr val="FFFFFF"/>
              </a:solidFill>
            </a:endParaRPr>
          </a:p>
        </p:txBody>
      </p:sp>
    </p:spTree>
    <p:extLst>
      <p:ext uri="{BB962C8B-B14F-4D97-AF65-F5344CB8AC3E}">
        <p14:creationId xmlns:p14="http://schemas.microsoft.com/office/powerpoint/2010/main" val="2810142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D66BF6-9ABD-62EB-4CCD-D9C32917FAAC}"/>
              </a:ext>
            </a:extLst>
          </p:cNvPr>
          <p:cNvPicPr>
            <a:picLocks noChangeAspect="1"/>
          </p:cNvPicPr>
          <p:nvPr/>
        </p:nvPicPr>
        <p:blipFill rotWithShape="1">
          <a:blip r:embed="rId3"/>
          <a:srcRect l="1092" t="13839" r="-1092" b="2016"/>
          <a:stretch/>
        </p:blipFill>
        <p:spPr>
          <a:xfrm>
            <a:off x="7477760" y="538698"/>
            <a:ext cx="3621473" cy="2724958"/>
          </a:xfrm>
          <a:prstGeom prst="rect">
            <a:avLst/>
          </a:prstGeom>
        </p:spPr>
      </p:pic>
      <p:pic>
        <p:nvPicPr>
          <p:cNvPr id="9" name="Picture 8">
            <a:extLst>
              <a:ext uri="{FF2B5EF4-FFF2-40B4-BE49-F238E27FC236}">
                <a16:creationId xmlns:a16="http://schemas.microsoft.com/office/drawing/2014/main" id="{DDF89AD6-067B-04AF-2748-458A59201AE6}"/>
              </a:ext>
            </a:extLst>
          </p:cNvPr>
          <p:cNvPicPr>
            <a:picLocks noChangeAspect="1"/>
          </p:cNvPicPr>
          <p:nvPr/>
        </p:nvPicPr>
        <p:blipFill rotWithShape="1">
          <a:blip r:embed="rId4"/>
          <a:srcRect b="13175"/>
          <a:stretch/>
        </p:blipFill>
        <p:spPr>
          <a:xfrm>
            <a:off x="7056916" y="3631392"/>
            <a:ext cx="4463159" cy="2724958"/>
          </a:xfrm>
          <a:prstGeom prst="rect">
            <a:avLst/>
          </a:prstGeom>
        </p:spPr>
      </p:pic>
      <p:pic>
        <p:nvPicPr>
          <p:cNvPr id="11" name="Picture 10">
            <a:extLst>
              <a:ext uri="{FF2B5EF4-FFF2-40B4-BE49-F238E27FC236}">
                <a16:creationId xmlns:a16="http://schemas.microsoft.com/office/drawing/2014/main" id="{C20DB1BF-1151-AA28-FE27-CE0C111D89AC}"/>
              </a:ext>
            </a:extLst>
          </p:cNvPr>
          <p:cNvPicPr>
            <a:picLocks noChangeAspect="1"/>
          </p:cNvPicPr>
          <p:nvPr/>
        </p:nvPicPr>
        <p:blipFill rotWithShape="1">
          <a:blip r:embed="rId5"/>
          <a:srcRect t="16865" r="22902"/>
          <a:stretch/>
        </p:blipFill>
        <p:spPr>
          <a:xfrm>
            <a:off x="584199" y="549746"/>
            <a:ext cx="5694681" cy="5806604"/>
          </a:xfrm>
          <a:prstGeom prst="rect">
            <a:avLst/>
          </a:prstGeom>
        </p:spPr>
      </p:pic>
      <p:sp>
        <p:nvSpPr>
          <p:cNvPr id="2" name="Slide Number Placeholder 1">
            <a:extLst>
              <a:ext uri="{FF2B5EF4-FFF2-40B4-BE49-F238E27FC236}">
                <a16:creationId xmlns:a16="http://schemas.microsoft.com/office/drawing/2014/main" id="{7C517099-630A-EB10-9BF2-1E8CF206E8B9}"/>
              </a:ext>
            </a:extLst>
          </p:cNvPr>
          <p:cNvSpPr>
            <a:spLocks noGrp="1"/>
          </p:cNvSpPr>
          <p:nvPr>
            <p:ph type="sldNum" sz="quarter" idx="12"/>
          </p:nvPr>
        </p:nvSpPr>
        <p:spPr/>
        <p:txBody>
          <a:bodyPr/>
          <a:lstStyle/>
          <a:p>
            <a:fld id="{81B897F6-0809-4C39-BD0C-7B0CC5ADF7A1}" type="slidenum">
              <a:rPr lang="en-US" smtClean="0"/>
              <a:t>32</a:t>
            </a:fld>
            <a:endParaRPr lang="en-US"/>
          </a:p>
        </p:txBody>
      </p:sp>
    </p:spTree>
    <p:extLst>
      <p:ext uri="{BB962C8B-B14F-4D97-AF65-F5344CB8AC3E}">
        <p14:creationId xmlns:p14="http://schemas.microsoft.com/office/powerpoint/2010/main" val="4158414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2DF2E2-D838-6EF0-43DD-E35E74C2772A}"/>
              </a:ext>
            </a:extLst>
          </p:cNvPr>
          <p:cNvPicPr>
            <a:picLocks noChangeAspect="1"/>
          </p:cNvPicPr>
          <p:nvPr/>
        </p:nvPicPr>
        <p:blipFill>
          <a:blip r:embed="rId3"/>
          <a:stretch>
            <a:fillRect/>
          </a:stretch>
        </p:blipFill>
        <p:spPr>
          <a:xfrm>
            <a:off x="385272" y="1041984"/>
            <a:ext cx="5839551" cy="4774031"/>
          </a:xfrm>
          <a:prstGeom prst="rect">
            <a:avLst/>
          </a:prstGeom>
        </p:spPr>
      </p:pic>
      <p:pic>
        <p:nvPicPr>
          <p:cNvPr id="7" name="Picture 6">
            <a:extLst>
              <a:ext uri="{FF2B5EF4-FFF2-40B4-BE49-F238E27FC236}">
                <a16:creationId xmlns:a16="http://schemas.microsoft.com/office/drawing/2014/main" id="{42066996-9B19-8491-5A86-FC3B126BD980}"/>
              </a:ext>
            </a:extLst>
          </p:cNvPr>
          <p:cNvPicPr>
            <a:picLocks noChangeAspect="1"/>
          </p:cNvPicPr>
          <p:nvPr/>
        </p:nvPicPr>
        <p:blipFill rotWithShape="1">
          <a:blip r:embed="rId4"/>
          <a:srcRect l="40473" t="11496"/>
          <a:stretch/>
        </p:blipFill>
        <p:spPr>
          <a:xfrm>
            <a:off x="6702552" y="705373"/>
            <a:ext cx="5104176" cy="5447254"/>
          </a:xfrm>
          <a:prstGeom prst="rect">
            <a:avLst/>
          </a:prstGeom>
        </p:spPr>
      </p:pic>
      <p:sp>
        <p:nvSpPr>
          <p:cNvPr id="2" name="Slide Number Placeholder 1">
            <a:extLst>
              <a:ext uri="{FF2B5EF4-FFF2-40B4-BE49-F238E27FC236}">
                <a16:creationId xmlns:a16="http://schemas.microsoft.com/office/drawing/2014/main" id="{A9AE693E-0BC2-B92C-252E-530D27E7AAE5}"/>
              </a:ext>
            </a:extLst>
          </p:cNvPr>
          <p:cNvSpPr>
            <a:spLocks noGrp="1"/>
          </p:cNvSpPr>
          <p:nvPr>
            <p:ph type="sldNum" sz="quarter" idx="12"/>
          </p:nvPr>
        </p:nvSpPr>
        <p:spPr/>
        <p:txBody>
          <a:bodyPr/>
          <a:lstStyle/>
          <a:p>
            <a:fld id="{81B897F6-0809-4C39-BD0C-7B0CC5ADF7A1}" type="slidenum">
              <a:rPr lang="en-US" smtClean="0"/>
              <a:t>33</a:t>
            </a:fld>
            <a:endParaRPr lang="en-US"/>
          </a:p>
        </p:txBody>
      </p:sp>
    </p:spTree>
    <p:extLst>
      <p:ext uri="{BB962C8B-B14F-4D97-AF65-F5344CB8AC3E}">
        <p14:creationId xmlns:p14="http://schemas.microsoft.com/office/powerpoint/2010/main" val="3257359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80387-6FB4-6362-EE70-C5B803180D21}"/>
              </a:ext>
            </a:extLst>
          </p:cNvPr>
          <p:cNvSpPr>
            <a:spLocks noGrp="1"/>
          </p:cNvSpPr>
          <p:nvPr>
            <p:ph type="title"/>
          </p:nvPr>
        </p:nvSpPr>
        <p:spPr>
          <a:xfrm>
            <a:off x="838200" y="365125"/>
            <a:ext cx="10515600" cy="1325563"/>
          </a:xfrm>
        </p:spPr>
        <p:txBody>
          <a:bodyPr>
            <a:normAutofit/>
          </a:bodyPr>
          <a:lstStyle/>
          <a:p>
            <a:br>
              <a:rPr lang="en-US">
                <a:solidFill>
                  <a:srgbClr val="FFFFFF"/>
                </a:solidFill>
              </a:rPr>
            </a:br>
            <a:endParaRPr lang="en-US">
              <a:solidFill>
                <a:srgbClr val="FFFFFF"/>
              </a:solidFill>
            </a:endParaRPr>
          </a:p>
        </p:txBody>
      </p:sp>
      <p:sp>
        <p:nvSpPr>
          <p:cNvPr id="7" name="TextBox 6">
            <a:extLst>
              <a:ext uri="{FF2B5EF4-FFF2-40B4-BE49-F238E27FC236}">
                <a16:creationId xmlns:a16="http://schemas.microsoft.com/office/drawing/2014/main" id="{054B4C11-A966-746C-D733-F53B284B188F}"/>
              </a:ext>
            </a:extLst>
          </p:cNvPr>
          <p:cNvSpPr txBox="1"/>
          <p:nvPr/>
        </p:nvSpPr>
        <p:spPr>
          <a:xfrm>
            <a:off x="4619414" y="5899725"/>
            <a:ext cx="2743200" cy="584775"/>
          </a:xfrm>
          <a:prstGeom prst="rect">
            <a:avLst/>
          </a:prstGeom>
          <a:noFill/>
        </p:spPr>
        <p:txBody>
          <a:bodyPr wrap="square" rtlCol="0">
            <a:spAutoFit/>
          </a:bodyPr>
          <a:lstStyle/>
          <a:p>
            <a:r>
              <a:rPr lang="en-US" sz="3200" dirty="0"/>
              <a:t>Village School</a:t>
            </a:r>
          </a:p>
        </p:txBody>
      </p:sp>
      <p:sp>
        <p:nvSpPr>
          <p:cNvPr id="8" name="Slide Number Placeholder 7">
            <a:extLst>
              <a:ext uri="{FF2B5EF4-FFF2-40B4-BE49-F238E27FC236}">
                <a16:creationId xmlns:a16="http://schemas.microsoft.com/office/drawing/2014/main" id="{22F0F618-26CE-A3ED-BC8D-B23CCA17B092}"/>
              </a:ext>
            </a:extLst>
          </p:cNvPr>
          <p:cNvSpPr>
            <a:spLocks noGrp="1"/>
          </p:cNvSpPr>
          <p:nvPr>
            <p:ph type="sldNum" sz="quarter" idx="12"/>
          </p:nvPr>
        </p:nvSpPr>
        <p:spPr/>
        <p:txBody>
          <a:bodyPr/>
          <a:lstStyle/>
          <a:p>
            <a:fld id="{81B897F6-0809-4C39-BD0C-7B0CC5ADF7A1}" type="slidenum">
              <a:rPr lang="en-US" smtClean="0"/>
              <a:t>34</a:t>
            </a:fld>
            <a:endParaRPr lang="en-US"/>
          </a:p>
        </p:txBody>
      </p:sp>
      <p:pic>
        <p:nvPicPr>
          <p:cNvPr id="1026" name="Picture 2">
            <a:extLst>
              <a:ext uri="{FF2B5EF4-FFF2-40B4-BE49-F238E27FC236}">
                <a16:creationId xmlns:a16="http://schemas.microsoft.com/office/drawing/2014/main" id="{DE778F60-3F61-5A74-45A3-F8B653148C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02" b="14222"/>
          <a:stretch/>
        </p:blipFill>
        <p:spPr bwMode="auto">
          <a:xfrm>
            <a:off x="546483" y="594042"/>
            <a:ext cx="4724401" cy="5207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23DB820F-D4E2-B25D-D0F3-8F6AABC16C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312" b="6626"/>
          <a:stretch/>
        </p:blipFill>
        <p:spPr bwMode="auto">
          <a:xfrm>
            <a:off x="5732987" y="594042"/>
            <a:ext cx="5912530" cy="520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423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0C795-23C1-5F18-CF96-33D2503BDA9A}"/>
              </a:ext>
            </a:extLst>
          </p:cNvPr>
          <p:cNvPicPr>
            <a:picLocks noChangeAspect="1"/>
          </p:cNvPicPr>
          <p:nvPr/>
        </p:nvPicPr>
        <p:blipFill>
          <a:blip r:embed="rId3"/>
          <a:stretch>
            <a:fillRect/>
          </a:stretch>
        </p:blipFill>
        <p:spPr>
          <a:xfrm>
            <a:off x="903792" y="341222"/>
            <a:ext cx="4754341" cy="4612755"/>
          </a:xfrm>
          <a:prstGeom prst="rect">
            <a:avLst/>
          </a:prstGeom>
        </p:spPr>
      </p:pic>
      <p:pic>
        <p:nvPicPr>
          <p:cNvPr id="7" name="Picture 6">
            <a:extLst>
              <a:ext uri="{FF2B5EF4-FFF2-40B4-BE49-F238E27FC236}">
                <a16:creationId xmlns:a16="http://schemas.microsoft.com/office/drawing/2014/main" id="{A01D7928-AABF-61D8-21A3-47F36631CB0B}"/>
              </a:ext>
            </a:extLst>
          </p:cNvPr>
          <p:cNvPicPr>
            <a:picLocks noChangeAspect="1"/>
          </p:cNvPicPr>
          <p:nvPr/>
        </p:nvPicPr>
        <p:blipFill>
          <a:blip r:embed="rId4"/>
          <a:stretch>
            <a:fillRect/>
          </a:stretch>
        </p:blipFill>
        <p:spPr>
          <a:xfrm>
            <a:off x="7787869" y="324790"/>
            <a:ext cx="3565931" cy="4645617"/>
          </a:xfrm>
          <a:prstGeom prst="rect">
            <a:avLst/>
          </a:prstGeom>
        </p:spPr>
      </p:pic>
      <p:sp>
        <p:nvSpPr>
          <p:cNvPr id="3" name="TextBox 2">
            <a:extLst>
              <a:ext uri="{FF2B5EF4-FFF2-40B4-BE49-F238E27FC236}">
                <a16:creationId xmlns:a16="http://schemas.microsoft.com/office/drawing/2014/main" id="{7BEFBE9F-DE8B-E835-967F-EEB92B5B7828}"/>
              </a:ext>
            </a:extLst>
          </p:cNvPr>
          <p:cNvSpPr txBox="1"/>
          <p:nvPr/>
        </p:nvSpPr>
        <p:spPr>
          <a:xfrm>
            <a:off x="1678459" y="5138162"/>
            <a:ext cx="8835081" cy="1260345"/>
          </a:xfrm>
          <a:prstGeom prst="rect">
            <a:avLst/>
          </a:prstGeom>
          <a:noFill/>
        </p:spPr>
        <p:txBody>
          <a:bodyPr wrap="square" rtlCol="0">
            <a:spAutoFit/>
          </a:bodyPr>
          <a:lstStyle/>
          <a:p>
            <a:pPr marL="491490" marR="0">
              <a:lnSpc>
                <a:spcPct val="107000"/>
              </a:lnSpc>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Uncertainty can bring stress … but long before you had a need, God is creating the solution, we pray for this moment, this hour,  but God is also looking out for us weeks and years ahead of time.</a:t>
            </a:r>
          </a:p>
        </p:txBody>
      </p:sp>
      <p:sp>
        <p:nvSpPr>
          <p:cNvPr id="4" name="Slide Number Placeholder 3">
            <a:extLst>
              <a:ext uri="{FF2B5EF4-FFF2-40B4-BE49-F238E27FC236}">
                <a16:creationId xmlns:a16="http://schemas.microsoft.com/office/drawing/2014/main" id="{256B8624-1A29-5A13-E08A-AF8D0CD48B13}"/>
              </a:ext>
            </a:extLst>
          </p:cNvPr>
          <p:cNvSpPr>
            <a:spLocks noGrp="1"/>
          </p:cNvSpPr>
          <p:nvPr>
            <p:ph type="sldNum" sz="quarter" idx="12"/>
          </p:nvPr>
        </p:nvSpPr>
        <p:spPr/>
        <p:txBody>
          <a:bodyPr/>
          <a:lstStyle/>
          <a:p>
            <a:fld id="{81B897F6-0809-4C39-BD0C-7B0CC5ADF7A1}" type="slidenum">
              <a:rPr lang="en-US" smtClean="0"/>
              <a:t>35</a:t>
            </a:fld>
            <a:endParaRPr lang="en-US"/>
          </a:p>
        </p:txBody>
      </p:sp>
    </p:spTree>
    <p:extLst>
      <p:ext uri="{BB962C8B-B14F-4D97-AF65-F5344CB8AC3E}">
        <p14:creationId xmlns:p14="http://schemas.microsoft.com/office/powerpoint/2010/main" val="2209906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C73358-5FB1-571B-AF54-51060A08F9F5}"/>
              </a:ext>
            </a:extLst>
          </p:cNvPr>
          <p:cNvPicPr>
            <a:picLocks noChangeAspect="1"/>
          </p:cNvPicPr>
          <p:nvPr/>
        </p:nvPicPr>
        <p:blipFill rotWithShape="1">
          <a:blip r:embed="rId3"/>
          <a:srcRect l="9091" t="5079" r="-1" b="10056"/>
          <a:stretch/>
        </p:blipFill>
        <p:spPr>
          <a:xfrm>
            <a:off x="343748" y="885614"/>
            <a:ext cx="6501014" cy="5086772"/>
          </a:xfrm>
          <a:prstGeom prst="rect">
            <a:avLst/>
          </a:prstGeom>
        </p:spPr>
      </p:pic>
      <p:pic>
        <p:nvPicPr>
          <p:cNvPr id="7" name="Picture 6">
            <a:extLst>
              <a:ext uri="{FF2B5EF4-FFF2-40B4-BE49-F238E27FC236}">
                <a16:creationId xmlns:a16="http://schemas.microsoft.com/office/drawing/2014/main" id="{08AA80B8-4DFC-764D-A6E2-8A3F690F7DEB}"/>
              </a:ext>
            </a:extLst>
          </p:cNvPr>
          <p:cNvPicPr>
            <a:picLocks noChangeAspect="1"/>
          </p:cNvPicPr>
          <p:nvPr/>
        </p:nvPicPr>
        <p:blipFill rotWithShape="1">
          <a:blip r:embed="rId4"/>
          <a:srcRect l="23254" t="9840"/>
          <a:stretch/>
        </p:blipFill>
        <p:spPr>
          <a:xfrm>
            <a:off x="7166186" y="660400"/>
            <a:ext cx="4542889" cy="5537199"/>
          </a:xfrm>
          <a:prstGeom prst="rect">
            <a:avLst/>
          </a:prstGeom>
        </p:spPr>
      </p:pic>
      <p:sp>
        <p:nvSpPr>
          <p:cNvPr id="2" name="Slide Number Placeholder 1">
            <a:extLst>
              <a:ext uri="{FF2B5EF4-FFF2-40B4-BE49-F238E27FC236}">
                <a16:creationId xmlns:a16="http://schemas.microsoft.com/office/drawing/2014/main" id="{0A1651B6-9269-3A0B-9C88-F3E1094738EE}"/>
              </a:ext>
            </a:extLst>
          </p:cNvPr>
          <p:cNvSpPr>
            <a:spLocks noGrp="1"/>
          </p:cNvSpPr>
          <p:nvPr>
            <p:ph type="sldNum" sz="quarter" idx="12"/>
          </p:nvPr>
        </p:nvSpPr>
        <p:spPr/>
        <p:txBody>
          <a:bodyPr/>
          <a:lstStyle/>
          <a:p>
            <a:fld id="{81B897F6-0809-4C39-BD0C-7B0CC5ADF7A1}" type="slidenum">
              <a:rPr lang="en-US" smtClean="0"/>
              <a:t>36</a:t>
            </a:fld>
            <a:endParaRPr lang="en-US"/>
          </a:p>
        </p:txBody>
      </p:sp>
    </p:spTree>
    <p:extLst>
      <p:ext uri="{BB962C8B-B14F-4D97-AF65-F5344CB8AC3E}">
        <p14:creationId xmlns:p14="http://schemas.microsoft.com/office/powerpoint/2010/main" val="302132079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F05A65A-473E-EC83-4EBE-61CB83FB7141}"/>
              </a:ext>
            </a:extLst>
          </p:cNvPr>
          <p:cNvPicPr>
            <a:picLocks noChangeAspect="1"/>
          </p:cNvPicPr>
          <p:nvPr/>
        </p:nvPicPr>
        <p:blipFill rotWithShape="1">
          <a:blip r:embed="rId3"/>
          <a:srcRect t="698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A80387-6FB4-6362-EE70-C5B803180D21}"/>
              </a:ext>
            </a:extLst>
          </p:cNvPr>
          <p:cNvSpPr>
            <a:spLocks noGrp="1"/>
          </p:cNvSpPr>
          <p:nvPr>
            <p:ph type="title"/>
          </p:nvPr>
        </p:nvSpPr>
        <p:spPr>
          <a:xfrm>
            <a:off x="838200" y="365125"/>
            <a:ext cx="3822189" cy="1899912"/>
          </a:xfrm>
        </p:spPr>
        <p:txBody>
          <a:bodyPr>
            <a:normAutofit/>
          </a:bodyPr>
          <a:lstStyle/>
          <a:p>
            <a:r>
              <a:rPr lang="en-US" sz="4000" dirty="0"/>
              <a:t>BH Family</a:t>
            </a:r>
            <a:br>
              <a:rPr lang="en-US" sz="4000" dirty="0"/>
            </a:br>
            <a:endParaRPr lang="en-US" sz="4000" dirty="0"/>
          </a:p>
        </p:txBody>
      </p:sp>
      <p:sp>
        <p:nvSpPr>
          <p:cNvPr id="3" name="Content Placeholder 2">
            <a:extLst>
              <a:ext uri="{FF2B5EF4-FFF2-40B4-BE49-F238E27FC236}">
                <a16:creationId xmlns:a16="http://schemas.microsoft.com/office/drawing/2014/main" id="{39CF80BA-70D5-A23F-00BF-8B5CB31CDD2E}"/>
              </a:ext>
            </a:extLst>
          </p:cNvPr>
          <p:cNvSpPr>
            <a:spLocks noGrp="1"/>
          </p:cNvSpPr>
          <p:nvPr>
            <p:ph idx="1"/>
          </p:nvPr>
        </p:nvSpPr>
        <p:spPr>
          <a:xfrm>
            <a:off x="838200" y="2434201"/>
            <a:ext cx="3822189" cy="3742762"/>
          </a:xfrm>
        </p:spPr>
        <p:txBody>
          <a:bodyPr>
            <a:normAutofit lnSpcReduction="10000"/>
          </a:bodyPr>
          <a:lstStyle/>
          <a:p>
            <a:r>
              <a:rPr lang="en-US" sz="2400" dirty="0"/>
              <a:t>Caring for the little ones is a really important role that most of the older (8+) kids take on</a:t>
            </a:r>
          </a:p>
          <a:p>
            <a:r>
              <a:rPr lang="en-US" sz="2400" dirty="0"/>
              <a:t>Don’t get weary in well doing.</a:t>
            </a:r>
          </a:p>
          <a:p>
            <a:r>
              <a:rPr lang="en-US" sz="2400" dirty="0"/>
              <a:t>One of the girls asked if I was going to come back?  I said that I would like to … “Maybe is not an option, it is yes or no!”</a:t>
            </a:r>
          </a:p>
        </p:txBody>
      </p:sp>
      <p:sp>
        <p:nvSpPr>
          <p:cNvPr id="4" name="Slide Number Placeholder 3">
            <a:extLst>
              <a:ext uri="{FF2B5EF4-FFF2-40B4-BE49-F238E27FC236}">
                <a16:creationId xmlns:a16="http://schemas.microsoft.com/office/drawing/2014/main" id="{E91D58E2-CB78-5F3A-F5EF-639954DC73B3}"/>
              </a:ext>
            </a:extLst>
          </p:cNvPr>
          <p:cNvSpPr>
            <a:spLocks noGrp="1"/>
          </p:cNvSpPr>
          <p:nvPr>
            <p:ph type="sldNum" sz="quarter" idx="12"/>
          </p:nvPr>
        </p:nvSpPr>
        <p:spPr>
          <a:xfrm>
            <a:off x="8610600" y="6356350"/>
            <a:ext cx="2743200" cy="365125"/>
          </a:xfrm>
        </p:spPr>
        <p:txBody>
          <a:bodyPr>
            <a:normAutofit/>
          </a:bodyPr>
          <a:lstStyle/>
          <a:p>
            <a:pPr>
              <a:spcAft>
                <a:spcPts val="600"/>
              </a:spcAft>
            </a:pPr>
            <a:fld id="{81B897F6-0809-4C39-BD0C-7B0CC5ADF7A1}" type="slidenum">
              <a:rPr lang="en-US">
                <a:solidFill>
                  <a:srgbClr val="FFFFFF"/>
                </a:solidFill>
              </a:rPr>
              <a:pPr>
                <a:spcAft>
                  <a:spcPts val="600"/>
                </a:spcAft>
              </a:pPr>
              <a:t>37</a:t>
            </a:fld>
            <a:endParaRPr lang="en-US">
              <a:solidFill>
                <a:srgbClr val="FFFFFF"/>
              </a:solidFill>
            </a:endParaRPr>
          </a:p>
        </p:txBody>
      </p:sp>
    </p:spTree>
    <p:extLst>
      <p:ext uri="{BB962C8B-B14F-4D97-AF65-F5344CB8AC3E}">
        <p14:creationId xmlns:p14="http://schemas.microsoft.com/office/powerpoint/2010/main" val="3057792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86F18-52F5-0F85-2D96-06D3EF75ED59}"/>
              </a:ext>
            </a:extLst>
          </p:cNvPr>
          <p:cNvSpPr>
            <a:spLocks noGrp="1"/>
          </p:cNvSpPr>
          <p:nvPr>
            <p:ph type="title"/>
          </p:nvPr>
        </p:nvSpPr>
        <p:spPr>
          <a:xfrm>
            <a:off x="484239" y="359083"/>
            <a:ext cx="10515600" cy="1325563"/>
          </a:xfrm>
        </p:spPr>
        <p:txBody>
          <a:bodyPr/>
          <a:lstStyle/>
          <a:p>
            <a:r>
              <a:rPr lang="en-US" dirty="0"/>
              <a:t>The Kids are Busy</a:t>
            </a:r>
          </a:p>
        </p:txBody>
      </p:sp>
      <p:pic>
        <p:nvPicPr>
          <p:cNvPr id="7174" name="Picture 6">
            <a:extLst>
              <a:ext uri="{FF2B5EF4-FFF2-40B4-BE49-F238E27FC236}">
                <a16:creationId xmlns:a16="http://schemas.microsoft.com/office/drawing/2014/main" id="{58BA1424-7A35-A214-E405-8D48647D8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2" r="1485"/>
          <a:stretch/>
        </p:blipFill>
        <p:spPr bwMode="auto">
          <a:xfrm>
            <a:off x="205287" y="2192594"/>
            <a:ext cx="5730544" cy="411930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A07E92F6-6935-F083-3B48-0DFB3A4D0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53" t="12520" r="13063" b="1741"/>
          <a:stretch/>
        </p:blipFill>
        <p:spPr bwMode="auto">
          <a:xfrm>
            <a:off x="6248499" y="482160"/>
            <a:ext cx="5648534" cy="404067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000248C-573C-520C-15AD-EA8E8BF16720}"/>
              </a:ext>
            </a:extLst>
          </p:cNvPr>
          <p:cNvSpPr>
            <a:spLocks noGrp="1"/>
          </p:cNvSpPr>
          <p:nvPr>
            <p:ph type="sldNum" sz="quarter" idx="12"/>
          </p:nvPr>
        </p:nvSpPr>
        <p:spPr/>
        <p:txBody>
          <a:bodyPr/>
          <a:lstStyle/>
          <a:p>
            <a:fld id="{81B897F6-0809-4C39-BD0C-7B0CC5ADF7A1}" type="slidenum">
              <a:rPr lang="en-US" smtClean="0"/>
              <a:t>38</a:t>
            </a:fld>
            <a:endParaRPr lang="en-US"/>
          </a:p>
        </p:txBody>
      </p:sp>
    </p:spTree>
    <p:extLst>
      <p:ext uri="{BB962C8B-B14F-4D97-AF65-F5344CB8AC3E}">
        <p14:creationId xmlns:p14="http://schemas.microsoft.com/office/powerpoint/2010/main" val="244805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D02B-8712-BF0E-677B-1781AFAF2E50}"/>
              </a:ext>
            </a:extLst>
          </p:cNvPr>
          <p:cNvSpPr>
            <a:spLocks noGrp="1"/>
          </p:cNvSpPr>
          <p:nvPr>
            <p:ph type="title"/>
          </p:nvPr>
        </p:nvSpPr>
        <p:spPr>
          <a:xfrm>
            <a:off x="838200" y="130194"/>
            <a:ext cx="10515600" cy="1325563"/>
          </a:xfrm>
        </p:spPr>
        <p:txBody>
          <a:bodyPr/>
          <a:lstStyle/>
          <a:p>
            <a:r>
              <a:rPr lang="en-US" dirty="0"/>
              <a:t>Community Outreach</a:t>
            </a:r>
          </a:p>
        </p:txBody>
      </p:sp>
      <p:pic>
        <p:nvPicPr>
          <p:cNvPr id="6146" name="Picture 2">
            <a:extLst>
              <a:ext uri="{FF2B5EF4-FFF2-40B4-BE49-F238E27FC236}">
                <a16:creationId xmlns:a16="http://schemas.microsoft.com/office/drawing/2014/main" id="{1BA7C17B-4B42-CE7D-F279-351E75B068A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9350" b="5891"/>
          <a:stretch/>
        </p:blipFill>
        <p:spPr bwMode="auto">
          <a:xfrm>
            <a:off x="374226" y="1272443"/>
            <a:ext cx="4217439" cy="23001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F391109-D04C-DA49-F89A-31CE52E7E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72" y="3572594"/>
            <a:ext cx="4715087" cy="28290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71843F78-343E-F511-0AFC-1A51D61689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2619" y="254846"/>
            <a:ext cx="3373571" cy="224904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127B4E17-2F3A-1DCA-8812-3D21447101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83" t="13250" r="3186" b="4138"/>
          <a:stretch/>
        </p:blipFill>
        <p:spPr bwMode="auto">
          <a:xfrm>
            <a:off x="4958080" y="2613659"/>
            <a:ext cx="6922348" cy="39894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ADD2376-FC51-BCCA-253B-FF4D4064D616}"/>
              </a:ext>
            </a:extLst>
          </p:cNvPr>
          <p:cNvSpPr>
            <a:spLocks noGrp="1"/>
          </p:cNvSpPr>
          <p:nvPr>
            <p:ph type="sldNum" sz="quarter" idx="12"/>
          </p:nvPr>
        </p:nvSpPr>
        <p:spPr/>
        <p:txBody>
          <a:bodyPr/>
          <a:lstStyle/>
          <a:p>
            <a:fld id="{81B897F6-0809-4C39-BD0C-7B0CC5ADF7A1}" type="slidenum">
              <a:rPr lang="en-US" smtClean="0"/>
              <a:t>39</a:t>
            </a:fld>
            <a:endParaRPr lang="en-US"/>
          </a:p>
        </p:txBody>
      </p:sp>
    </p:spTree>
    <p:extLst>
      <p:ext uri="{BB962C8B-B14F-4D97-AF65-F5344CB8AC3E}">
        <p14:creationId xmlns:p14="http://schemas.microsoft.com/office/powerpoint/2010/main" val="256395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8DEFA0-C9C0-7A5A-4FC7-ACFD35DA5355}"/>
              </a:ext>
            </a:extLst>
          </p:cNvPr>
          <p:cNvPicPr>
            <a:picLocks noChangeAspect="1"/>
          </p:cNvPicPr>
          <p:nvPr/>
        </p:nvPicPr>
        <p:blipFill rotWithShape="1">
          <a:blip r:embed="rId3"/>
          <a:srcRect l="1913" b="8196"/>
          <a:stretch/>
        </p:blipFill>
        <p:spPr>
          <a:xfrm>
            <a:off x="7868197" y="380660"/>
            <a:ext cx="3821286" cy="3179643"/>
          </a:xfrm>
          <a:prstGeom prst="rect">
            <a:avLst/>
          </a:prstGeom>
        </p:spPr>
      </p:pic>
      <p:pic>
        <p:nvPicPr>
          <p:cNvPr id="7" name="Picture 6">
            <a:extLst>
              <a:ext uri="{FF2B5EF4-FFF2-40B4-BE49-F238E27FC236}">
                <a16:creationId xmlns:a16="http://schemas.microsoft.com/office/drawing/2014/main" id="{E96C870C-5CAC-CEE9-9A2E-DC7BB744C929}"/>
              </a:ext>
            </a:extLst>
          </p:cNvPr>
          <p:cNvPicPr>
            <a:picLocks noChangeAspect="1"/>
          </p:cNvPicPr>
          <p:nvPr/>
        </p:nvPicPr>
        <p:blipFill>
          <a:blip r:embed="rId4"/>
          <a:stretch>
            <a:fillRect/>
          </a:stretch>
        </p:blipFill>
        <p:spPr>
          <a:xfrm>
            <a:off x="346731" y="380660"/>
            <a:ext cx="3046710" cy="2943907"/>
          </a:xfrm>
          <a:prstGeom prst="rect">
            <a:avLst/>
          </a:prstGeom>
        </p:spPr>
      </p:pic>
      <p:pic>
        <p:nvPicPr>
          <p:cNvPr id="11" name="Picture 10">
            <a:extLst>
              <a:ext uri="{FF2B5EF4-FFF2-40B4-BE49-F238E27FC236}">
                <a16:creationId xmlns:a16="http://schemas.microsoft.com/office/drawing/2014/main" id="{E0E3A9D6-0D0F-F9F9-AD40-F143287B1454}"/>
              </a:ext>
            </a:extLst>
          </p:cNvPr>
          <p:cNvPicPr>
            <a:picLocks noChangeAspect="1"/>
          </p:cNvPicPr>
          <p:nvPr/>
        </p:nvPicPr>
        <p:blipFill>
          <a:blip r:embed="rId5"/>
          <a:stretch>
            <a:fillRect/>
          </a:stretch>
        </p:blipFill>
        <p:spPr>
          <a:xfrm>
            <a:off x="3393441" y="1064148"/>
            <a:ext cx="4628844" cy="4992309"/>
          </a:xfrm>
          <a:prstGeom prst="rect">
            <a:avLst/>
          </a:prstGeom>
        </p:spPr>
      </p:pic>
      <p:pic>
        <p:nvPicPr>
          <p:cNvPr id="13" name="Picture 12">
            <a:extLst>
              <a:ext uri="{FF2B5EF4-FFF2-40B4-BE49-F238E27FC236}">
                <a16:creationId xmlns:a16="http://schemas.microsoft.com/office/drawing/2014/main" id="{5F7CB792-5DDB-D8DD-3440-AC8C8AD07EB5}"/>
              </a:ext>
            </a:extLst>
          </p:cNvPr>
          <p:cNvPicPr>
            <a:picLocks noChangeAspect="1"/>
          </p:cNvPicPr>
          <p:nvPr/>
        </p:nvPicPr>
        <p:blipFill>
          <a:blip r:embed="rId6"/>
          <a:stretch>
            <a:fillRect/>
          </a:stretch>
        </p:blipFill>
        <p:spPr>
          <a:xfrm>
            <a:off x="285946" y="3752428"/>
            <a:ext cx="2969021" cy="2448792"/>
          </a:xfrm>
          <a:prstGeom prst="rect">
            <a:avLst/>
          </a:prstGeom>
        </p:spPr>
      </p:pic>
      <p:pic>
        <p:nvPicPr>
          <p:cNvPr id="15" name="Picture 14">
            <a:extLst>
              <a:ext uri="{FF2B5EF4-FFF2-40B4-BE49-F238E27FC236}">
                <a16:creationId xmlns:a16="http://schemas.microsoft.com/office/drawing/2014/main" id="{49052B3E-3147-8EDC-7D06-C155BB9F30FE}"/>
              </a:ext>
            </a:extLst>
          </p:cNvPr>
          <p:cNvPicPr>
            <a:picLocks noChangeAspect="1"/>
          </p:cNvPicPr>
          <p:nvPr/>
        </p:nvPicPr>
        <p:blipFill rotWithShape="1">
          <a:blip r:embed="rId7"/>
          <a:srcRect l="-1100" t="-230" r="6820" b="26154"/>
          <a:stretch/>
        </p:blipFill>
        <p:spPr>
          <a:xfrm>
            <a:off x="8417193" y="3752428"/>
            <a:ext cx="3116503" cy="2664900"/>
          </a:xfrm>
          <a:prstGeom prst="rect">
            <a:avLst/>
          </a:prstGeom>
        </p:spPr>
      </p:pic>
      <p:sp>
        <p:nvSpPr>
          <p:cNvPr id="2" name="Slide Number Placeholder 1">
            <a:extLst>
              <a:ext uri="{FF2B5EF4-FFF2-40B4-BE49-F238E27FC236}">
                <a16:creationId xmlns:a16="http://schemas.microsoft.com/office/drawing/2014/main" id="{6688D13F-A862-BF28-6CF6-0820B528963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897F6-0809-4C39-BD0C-7B0CC5ADF7A1}"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05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A26A-E0CA-A04E-EF77-025F9B280AEF}"/>
              </a:ext>
            </a:extLst>
          </p:cNvPr>
          <p:cNvSpPr>
            <a:spLocks noGrp="1"/>
          </p:cNvSpPr>
          <p:nvPr>
            <p:ph type="title"/>
          </p:nvPr>
        </p:nvSpPr>
        <p:spPr>
          <a:xfrm>
            <a:off x="838200" y="365125"/>
            <a:ext cx="3517490" cy="1325563"/>
          </a:xfrm>
        </p:spPr>
        <p:txBody>
          <a:bodyPr/>
          <a:lstStyle/>
          <a:p>
            <a:r>
              <a:rPr lang="en-US" dirty="0"/>
              <a:t>Community </a:t>
            </a:r>
            <a:br>
              <a:rPr lang="en-US" dirty="0"/>
            </a:br>
            <a:r>
              <a:rPr lang="en-US" dirty="0"/>
              <a:t>Outreach</a:t>
            </a:r>
          </a:p>
        </p:txBody>
      </p:sp>
      <p:pic>
        <p:nvPicPr>
          <p:cNvPr id="5122" name="Picture 2">
            <a:extLst>
              <a:ext uri="{FF2B5EF4-FFF2-40B4-BE49-F238E27FC236}">
                <a16:creationId xmlns:a16="http://schemas.microsoft.com/office/drawing/2014/main" id="{C67E7647-F9DA-7DFF-CF15-E24175AAE48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9327" b="7926"/>
          <a:stretch/>
        </p:blipFill>
        <p:spPr bwMode="auto">
          <a:xfrm>
            <a:off x="4882854" y="270599"/>
            <a:ext cx="7014179" cy="40064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142F01D-8E7E-F485-487B-1A2EE38A7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67" y="2910348"/>
            <a:ext cx="6755393" cy="379990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99D3D912-973C-45F7-0354-4C841CFE41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8" t="14076" r="7247" b="4867"/>
          <a:stretch/>
        </p:blipFill>
        <p:spPr bwMode="auto">
          <a:xfrm>
            <a:off x="7599405" y="4277033"/>
            <a:ext cx="3554537" cy="23894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D69037E-DBE3-AC37-2CE5-7BD69F20C8C1}"/>
              </a:ext>
            </a:extLst>
          </p:cNvPr>
          <p:cNvSpPr>
            <a:spLocks noGrp="1"/>
          </p:cNvSpPr>
          <p:nvPr>
            <p:ph type="sldNum" sz="quarter" idx="12"/>
          </p:nvPr>
        </p:nvSpPr>
        <p:spPr/>
        <p:txBody>
          <a:bodyPr/>
          <a:lstStyle/>
          <a:p>
            <a:fld id="{81B897F6-0809-4C39-BD0C-7B0CC5ADF7A1}" type="slidenum">
              <a:rPr lang="en-US" smtClean="0"/>
              <a:t>40</a:t>
            </a:fld>
            <a:endParaRPr lang="en-US"/>
          </a:p>
        </p:txBody>
      </p:sp>
    </p:spTree>
    <p:extLst>
      <p:ext uri="{BB962C8B-B14F-4D97-AF65-F5344CB8AC3E}">
        <p14:creationId xmlns:p14="http://schemas.microsoft.com/office/powerpoint/2010/main" val="3202203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C0D1C-B6EF-0CE4-4D81-7642289EFDA5}"/>
              </a:ext>
            </a:extLst>
          </p:cNvPr>
          <p:cNvSpPr>
            <a:spLocks noGrp="1"/>
          </p:cNvSpPr>
          <p:nvPr>
            <p:ph type="title"/>
          </p:nvPr>
        </p:nvSpPr>
        <p:spPr/>
        <p:txBody>
          <a:bodyPr/>
          <a:lstStyle/>
          <a:p>
            <a:r>
              <a:rPr lang="en-US" dirty="0"/>
              <a:t>Community Outreach</a:t>
            </a:r>
          </a:p>
        </p:txBody>
      </p:sp>
      <p:pic>
        <p:nvPicPr>
          <p:cNvPr id="4" name="Picture 10">
            <a:extLst>
              <a:ext uri="{FF2B5EF4-FFF2-40B4-BE49-F238E27FC236}">
                <a16:creationId xmlns:a16="http://schemas.microsoft.com/office/drawing/2014/main" id="{863DFF5A-54B6-5319-8BF7-546A17001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4"/>
          <a:stretch/>
        </p:blipFill>
        <p:spPr bwMode="auto">
          <a:xfrm>
            <a:off x="310793" y="2126012"/>
            <a:ext cx="5575900" cy="34193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93A1C2F-984D-6D38-D25D-8FC0E50D86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 t="9252" b="6577"/>
          <a:stretch/>
        </p:blipFill>
        <p:spPr bwMode="auto">
          <a:xfrm>
            <a:off x="6277922" y="3490134"/>
            <a:ext cx="5446888" cy="30487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1E5E66D-F61C-0B1F-260B-2D2417F21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922" y="319088"/>
            <a:ext cx="5446888" cy="30638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477554F-C74D-2965-3438-C86D3BED67CB}"/>
              </a:ext>
            </a:extLst>
          </p:cNvPr>
          <p:cNvSpPr>
            <a:spLocks noGrp="1"/>
          </p:cNvSpPr>
          <p:nvPr>
            <p:ph type="sldNum" sz="quarter" idx="12"/>
          </p:nvPr>
        </p:nvSpPr>
        <p:spPr/>
        <p:txBody>
          <a:bodyPr/>
          <a:lstStyle/>
          <a:p>
            <a:fld id="{81B897F6-0809-4C39-BD0C-7B0CC5ADF7A1}" type="slidenum">
              <a:rPr lang="en-US" smtClean="0"/>
              <a:t>41</a:t>
            </a:fld>
            <a:endParaRPr lang="en-US"/>
          </a:p>
        </p:txBody>
      </p:sp>
    </p:spTree>
    <p:extLst>
      <p:ext uri="{BB962C8B-B14F-4D97-AF65-F5344CB8AC3E}">
        <p14:creationId xmlns:p14="http://schemas.microsoft.com/office/powerpoint/2010/main" val="344696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C37A-9AB3-E40E-3C03-23B4F143AC4B}"/>
              </a:ext>
            </a:extLst>
          </p:cNvPr>
          <p:cNvSpPr>
            <a:spLocks noGrp="1"/>
          </p:cNvSpPr>
          <p:nvPr>
            <p:ph type="title"/>
          </p:nvPr>
        </p:nvSpPr>
        <p:spPr/>
        <p:txBody>
          <a:bodyPr/>
          <a:lstStyle/>
          <a:p>
            <a:endParaRPr lang="en-US"/>
          </a:p>
        </p:txBody>
      </p:sp>
      <p:pic>
        <p:nvPicPr>
          <p:cNvPr id="9218" name="Picture 2">
            <a:extLst>
              <a:ext uri="{FF2B5EF4-FFF2-40B4-BE49-F238E27FC236}">
                <a16:creationId xmlns:a16="http://schemas.microsoft.com/office/drawing/2014/main" id="{E7C6A771-5999-9638-4CD9-8EBDC6BA08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3" t="16388"/>
          <a:stretch/>
        </p:blipFill>
        <p:spPr bwMode="auto">
          <a:xfrm>
            <a:off x="5764107" y="2506662"/>
            <a:ext cx="3393439" cy="43513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1742A62-FE06-540A-9278-2EB8C30FD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405" y="2506662"/>
            <a:ext cx="6151563" cy="408463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8801752D-A5FA-314D-F1DF-CE26A7806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32" y="231600"/>
            <a:ext cx="6852594" cy="4550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AD18EC-6038-CE8E-3F20-6EFA6C445F83}"/>
              </a:ext>
            </a:extLst>
          </p:cNvPr>
          <p:cNvSpPr txBox="1"/>
          <p:nvPr/>
        </p:nvSpPr>
        <p:spPr>
          <a:xfrm>
            <a:off x="2966189" y="3429000"/>
            <a:ext cx="3481493" cy="1477328"/>
          </a:xfrm>
          <a:prstGeom prst="rect">
            <a:avLst/>
          </a:prstGeom>
          <a:noFill/>
        </p:spPr>
        <p:txBody>
          <a:bodyPr wrap="square" rtlCol="0">
            <a:spAutoFit/>
          </a:bodyPr>
          <a:lstStyle/>
          <a:p>
            <a:r>
              <a:rPr lang="en-US" dirty="0"/>
              <a:t>A few of the Kids at SAMS getting ready for College – Nursing and Dentistry in the </a:t>
            </a:r>
            <a:r>
              <a:rPr lang="en-US" dirty="0" err="1"/>
              <a:t>Philipines</a:t>
            </a:r>
            <a:endParaRPr lang="en-US" dirty="0"/>
          </a:p>
          <a:p>
            <a:endParaRPr lang="en-US" dirty="0"/>
          </a:p>
          <a:p>
            <a:endParaRPr lang="en-US" dirty="0"/>
          </a:p>
        </p:txBody>
      </p:sp>
      <p:pic>
        <p:nvPicPr>
          <p:cNvPr id="9224" name="Picture 8">
            <a:extLst>
              <a:ext uri="{FF2B5EF4-FFF2-40B4-BE49-F238E27FC236}">
                <a16:creationId xmlns:a16="http://schemas.microsoft.com/office/drawing/2014/main" id="{7D3DCDBE-94A4-D3D1-35C7-BD03CC6917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801" t="18041" r="2269" b="38325"/>
          <a:stretch/>
        </p:blipFill>
        <p:spPr bwMode="auto">
          <a:xfrm>
            <a:off x="8222827" y="288196"/>
            <a:ext cx="3411265" cy="28049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6E80B9-5BF1-4B04-A2D1-491E50AB748B}"/>
              </a:ext>
            </a:extLst>
          </p:cNvPr>
          <p:cNvSpPr txBox="1"/>
          <p:nvPr/>
        </p:nvSpPr>
        <p:spPr>
          <a:xfrm>
            <a:off x="8146172" y="2585334"/>
            <a:ext cx="3411265" cy="584775"/>
          </a:xfrm>
          <a:prstGeom prst="rect">
            <a:avLst/>
          </a:prstGeom>
          <a:noFill/>
        </p:spPr>
        <p:txBody>
          <a:bodyPr wrap="square" rtlCol="0">
            <a:spAutoFit/>
          </a:bodyPr>
          <a:lstStyle/>
          <a:p>
            <a:r>
              <a:rPr lang="en-US" sz="1600" dirty="0" err="1">
                <a:solidFill>
                  <a:schemeClr val="bg1"/>
                </a:solidFill>
                <a:highlight>
                  <a:srgbClr val="C0C0C0"/>
                </a:highlight>
              </a:rPr>
              <a:t>Sunity</a:t>
            </a:r>
            <a:r>
              <a:rPr lang="en-US" sz="1600" dirty="0">
                <a:solidFill>
                  <a:schemeClr val="bg1"/>
                </a:solidFill>
                <a:highlight>
                  <a:srgbClr val="C0C0C0"/>
                </a:highlight>
              </a:rPr>
              <a:t> was the 3</a:t>
            </a:r>
            <a:r>
              <a:rPr lang="en-US" sz="1600" baseline="30000" dirty="0">
                <a:solidFill>
                  <a:schemeClr val="bg1"/>
                </a:solidFill>
                <a:highlight>
                  <a:srgbClr val="C0C0C0"/>
                </a:highlight>
              </a:rPr>
              <a:t>rd</a:t>
            </a:r>
            <a:r>
              <a:rPr lang="en-US" sz="1600" dirty="0">
                <a:solidFill>
                  <a:schemeClr val="bg1"/>
                </a:solidFill>
                <a:highlight>
                  <a:srgbClr val="C0C0C0"/>
                </a:highlight>
              </a:rPr>
              <a:t> Child, had Cerebral Palsy – just died a few weeks ago.</a:t>
            </a:r>
          </a:p>
        </p:txBody>
      </p:sp>
      <p:sp>
        <p:nvSpPr>
          <p:cNvPr id="6" name="Slide Number Placeholder 5">
            <a:extLst>
              <a:ext uri="{FF2B5EF4-FFF2-40B4-BE49-F238E27FC236}">
                <a16:creationId xmlns:a16="http://schemas.microsoft.com/office/drawing/2014/main" id="{9026345C-CB8D-3B30-35B7-E66ED1F2921F}"/>
              </a:ext>
            </a:extLst>
          </p:cNvPr>
          <p:cNvSpPr>
            <a:spLocks noGrp="1"/>
          </p:cNvSpPr>
          <p:nvPr>
            <p:ph type="sldNum" sz="quarter" idx="12"/>
          </p:nvPr>
        </p:nvSpPr>
        <p:spPr/>
        <p:txBody>
          <a:bodyPr/>
          <a:lstStyle/>
          <a:p>
            <a:fld id="{81B897F6-0809-4C39-BD0C-7B0CC5ADF7A1}" type="slidenum">
              <a:rPr lang="en-US" smtClean="0"/>
              <a:t>42</a:t>
            </a:fld>
            <a:endParaRPr lang="en-US"/>
          </a:p>
        </p:txBody>
      </p:sp>
    </p:spTree>
    <p:extLst>
      <p:ext uri="{BB962C8B-B14F-4D97-AF65-F5344CB8AC3E}">
        <p14:creationId xmlns:p14="http://schemas.microsoft.com/office/powerpoint/2010/main" val="3243709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18F7F63-F8BE-F53C-5D80-2F6B8F9CD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4" y="2389239"/>
            <a:ext cx="6363435" cy="42253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8A1C9829-23B5-7D30-B0C4-BC5DF7616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2" t="33481" r="3111" b="22766"/>
          <a:stretch/>
        </p:blipFill>
        <p:spPr bwMode="auto">
          <a:xfrm>
            <a:off x="1033360" y="446164"/>
            <a:ext cx="4687553" cy="16122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355833A4-839F-941D-94DB-9B1EF9408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455" y="1438809"/>
            <a:ext cx="4410283" cy="2937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5D3DC4-A30A-7337-F153-E67EA16CEECD}"/>
              </a:ext>
            </a:extLst>
          </p:cNvPr>
          <p:cNvSpPr txBox="1"/>
          <p:nvPr/>
        </p:nvSpPr>
        <p:spPr>
          <a:xfrm>
            <a:off x="3377136" y="2389239"/>
            <a:ext cx="3571103" cy="923330"/>
          </a:xfrm>
          <a:prstGeom prst="rect">
            <a:avLst/>
          </a:prstGeom>
          <a:noFill/>
        </p:spPr>
        <p:txBody>
          <a:bodyPr wrap="square" rtlCol="0">
            <a:spAutoFit/>
          </a:bodyPr>
          <a:lstStyle/>
          <a:p>
            <a:r>
              <a:rPr lang="en-US" dirty="0">
                <a:solidFill>
                  <a:srgbClr val="002060"/>
                </a:solidFill>
              </a:rPr>
              <a:t>Kids heading out to prepare for Advanced Degrees</a:t>
            </a:r>
          </a:p>
          <a:p>
            <a:endParaRPr lang="en-US" dirty="0"/>
          </a:p>
        </p:txBody>
      </p:sp>
      <p:sp>
        <p:nvSpPr>
          <p:cNvPr id="5" name="Slide Number Placeholder 4">
            <a:extLst>
              <a:ext uri="{FF2B5EF4-FFF2-40B4-BE49-F238E27FC236}">
                <a16:creationId xmlns:a16="http://schemas.microsoft.com/office/drawing/2014/main" id="{7134235D-8426-CEEF-553A-D92B3C546515}"/>
              </a:ext>
            </a:extLst>
          </p:cNvPr>
          <p:cNvSpPr>
            <a:spLocks noGrp="1"/>
          </p:cNvSpPr>
          <p:nvPr>
            <p:ph type="sldNum" sz="quarter" idx="12"/>
          </p:nvPr>
        </p:nvSpPr>
        <p:spPr/>
        <p:txBody>
          <a:bodyPr/>
          <a:lstStyle/>
          <a:p>
            <a:fld id="{81B897F6-0809-4C39-BD0C-7B0CC5ADF7A1}" type="slidenum">
              <a:rPr lang="en-US" smtClean="0"/>
              <a:t>43</a:t>
            </a:fld>
            <a:endParaRPr lang="en-US"/>
          </a:p>
        </p:txBody>
      </p:sp>
    </p:spTree>
    <p:extLst>
      <p:ext uri="{BB962C8B-B14F-4D97-AF65-F5344CB8AC3E}">
        <p14:creationId xmlns:p14="http://schemas.microsoft.com/office/powerpoint/2010/main" val="314527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B9A7-02AC-752A-3006-EB619640487A}"/>
              </a:ext>
            </a:extLst>
          </p:cNvPr>
          <p:cNvSpPr>
            <a:spLocks noGrp="1"/>
          </p:cNvSpPr>
          <p:nvPr>
            <p:ph type="title"/>
          </p:nvPr>
        </p:nvSpPr>
        <p:spPr/>
        <p:txBody>
          <a:bodyPr/>
          <a:lstStyle/>
          <a:p>
            <a:r>
              <a:rPr lang="en-US" dirty="0"/>
              <a:t>Thoughts Gained from Bangla Hope:</a:t>
            </a:r>
          </a:p>
        </p:txBody>
      </p:sp>
      <p:sp>
        <p:nvSpPr>
          <p:cNvPr id="3" name="Slide Number Placeholder 2">
            <a:extLst>
              <a:ext uri="{FF2B5EF4-FFF2-40B4-BE49-F238E27FC236}">
                <a16:creationId xmlns:a16="http://schemas.microsoft.com/office/drawing/2014/main" id="{1EE5AB37-5FAA-70B9-433E-A4C2ADD3BC9C}"/>
              </a:ext>
            </a:extLst>
          </p:cNvPr>
          <p:cNvSpPr>
            <a:spLocks noGrp="1"/>
          </p:cNvSpPr>
          <p:nvPr>
            <p:ph type="sldNum" sz="quarter" idx="12"/>
          </p:nvPr>
        </p:nvSpPr>
        <p:spPr/>
        <p:txBody>
          <a:bodyPr/>
          <a:lstStyle/>
          <a:p>
            <a:fld id="{81B897F6-0809-4C39-BD0C-7B0CC5ADF7A1}" type="slidenum">
              <a:rPr lang="en-US" smtClean="0"/>
              <a:t>44</a:t>
            </a:fld>
            <a:endParaRPr lang="en-US"/>
          </a:p>
        </p:txBody>
      </p:sp>
      <p:sp>
        <p:nvSpPr>
          <p:cNvPr id="5" name="TextBox 4">
            <a:extLst>
              <a:ext uri="{FF2B5EF4-FFF2-40B4-BE49-F238E27FC236}">
                <a16:creationId xmlns:a16="http://schemas.microsoft.com/office/drawing/2014/main" id="{DF704C25-3553-E66E-0B92-24BFD4AF17DC}"/>
              </a:ext>
            </a:extLst>
          </p:cNvPr>
          <p:cNvSpPr txBox="1"/>
          <p:nvPr/>
        </p:nvSpPr>
        <p:spPr>
          <a:xfrm>
            <a:off x="414779" y="1555507"/>
            <a:ext cx="10750485" cy="4729500"/>
          </a:xfrm>
          <a:prstGeom prst="rect">
            <a:avLst/>
          </a:prstGeom>
          <a:noFill/>
        </p:spPr>
        <p:txBody>
          <a:bodyPr wrap="square">
            <a:spAutoFit/>
          </a:bodyPr>
          <a:lstStyle/>
          <a:p>
            <a:pPr marL="834390" marR="0" indent="-342900">
              <a:lnSpc>
                <a:spcPct val="107000"/>
              </a:lnSpc>
              <a:spcBef>
                <a:spcPts val="0"/>
              </a:spcBef>
              <a:spcAft>
                <a:spcPts val="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It is important/essential for us to read and study the Bible…. The Bible teaches us and leads us to God the Father and His Son…eternal life. </a:t>
            </a:r>
            <a:r>
              <a:rPr lang="en-US" sz="2400" kern="100" dirty="0">
                <a:latin typeface="Calibri" panose="020F0502020204030204" pitchFamily="34" charset="0"/>
                <a:ea typeface="Calibri" panose="020F0502020204030204" pitchFamily="34" charset="0"/>
                <a:cs typeface="Times New Roman" panose="02020603050405020304" pitchFamily="18" charset="0"/>
              </a:rPr>
              <a:t>W</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hat I saw at Bangla Hope was God in action, Bible stories are being written as Bangla Hope continually experiences the blessings and presence of God.  </a:t>
            </a:r>
          </a:p>
          <a:p>
            <a:pPr marL="834390" marR="0" indent="-342900">
              <a:lnSpc>
                <a:spcPct val="107000"/>
              </a:lnSpc>
              <a:spcBef>
                <a:spcPts val="0"/>
              </a:spcBef>
              <a:spcAft>
                <a:spcPts val="800"/>
              </a:spcAft>
              <a:buFont typeface="Arial" panose="020B0604020202020204" pitchFamily="34" charset="0"/>
              <a:buChar char="•"/>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834390" marR="0" indent="-342900">
              <a:lnSpc>
                <a:spcPct val="107000"/>
              </a:lnSpc>
              <a:spcBef>
                <a:spcPts val="0"/>
              </a:spcBef>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BH has kept God First in their lives …. They did not have just enough, they had more than enough, to feed the starving community.  </a:t>
            </a:r>
          </a:p>
          <a:p>
            <a:pPr marL="457200" marR="0">
              <a:lnSpc>
                <a:spcPct val="107000"/>
              </a:lnSpc>
              <a:spcBef>
                <a:spcPts val="0"/>
              </a:spcBef>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indent="-342900">
              <a:lnSpc>
                <a:spcPct val="107000"/>
              </a:lnSpc>
              <a:spcBef>
                <a:spcPts val="0"/>
              </a:spcBef>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Bad breaks are not the end of our story, God knows our situation, we are not alone .. God is here today; God is with you at home.  God has our destiny in his hands, there is something very significant for </a:t>
            </a:r>
            <a:r>
              <a:rPr lang="en-US" sz="2400" kern="100">
                <a:effectLst/>
                <a:latin typeface="Calibri" panose="020F0502020204030204" pitchFamily="34" charset="0"/>
                <a:ea typeface="Calibri" panose="020F0502020204030204" pitchFamily="34" charset="0"/>
                <a:cs typeface="Times New Roman" panose="02020603050405020304" pitchFamily="18" charset="0"/>
              </a:rPr>
              <a:t>each of us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yet to accomplish.</a:t>
            </a:r>
          </a:p>
        </p:txBody>
      </p:sp>
    </p:spTree>
    <p:extLst>
      <p:ext uri="{BB962C8B-B14F-4D97-AF65-F5344CB8AC3E}">
        <p14:creationId xmlns:p14="http://schemas.microsoft.com/office/powerpoint/2010/main" val="1198987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lant growing in a concrete crack">
            <a:extLst>
              <a:ext uri="{FF2B5EF4-FFF2-40B4-BE49-F238E27FC236}">
                <a16:creationId xmlns:a16="http://schemas.microsoft.com/office/drawing/2014/main" id="{9163AC42-615F-7135-D027-CB8100712264}"/>
              </a:ext>
            </a:extLst>
          </p:cNvPr>
          <p:cNvPicPr>
            <a:picLocks noChangeAspect="1"/>
          </p:cNvPicPr>
          <p:nvPr/>
        </p:nvPicPr>
        <p:blipFill rotWithShape="1">
          <a:blip r:embed="rId3"/>
          <a:srcRect r="5882" b="-1"/>
          <a:stretch/>
        </p:blipFill>
        <p:spPr>
          <a:xfrm>
            <a:off x="1" y="10"/>
            <a:ext cx="9656063"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E83F16-1C27-690A-7CF8-68FF3AEBD4C8}"/>
              </a:ext>
            </a:extLst>
          </p:cNvPr>
          <p:cNvSpPr>
            <a:spLocks noGrp="1"/>
          </p:cNvSpPr>
          <p:nvPr>
            <p:ph type="title"/>
          </p:nvPr>
        </p:nvSpPr>
        <p:spPr>
          <a:xfrm>
            <a:off x="2268543" y="446405"/>
            <a:ext cx="4014489" cy="1592707"/>
          </a:xfrm>
        </p:spPr>
        <p:txBody>
          <a:bodyPr>
            <a:normAutofit fontScale="90000"/>
          </a:bodyPr>
          <a:lstStyle/>
          <a:p>
            <a:br>
              <a:rPr lang="en-US" sz="1900" dirty="0"/>
            </a:br>
            <a:br>
              <a:rPr lang="en-US" sz="1900" dirty="0"/>
            </a:br>
            <a:r>
              <a:rPr lang="en-US" sz="4900" dirty="0">
                <a:solidFill>
                  <a:schemeClr val="bg1"/>
                </a:solidFill>
                <a:latin typeface="+mn-lt"/>
              </a:rPr>
              <a:t>Banglahope.org</a:t>
            </a:r>
            <a:br>
              <a:rPr lang="en-US" dirty="0">
                <a:solidFill>
                  <a:schemeClr val="bg1"/>
                </a:solidFill>
                <a:latin typeface="+mn-lt"/>
              </a:rPr>
            </a:br>
            <a:br>
              <a:rPr lang="en-US" sz="1900" dirty="0"/>
            </a:br>
            <a:br>
              <a:rPr lang="en-US" sz="1900" b="0" i="0" dirty="0">
                <a:effectLst/>
                <a:latin typeface="Open Sans" panose="020B0606030504020204" pitchFamily="34" charset="0"/>
              </a:rPr>
            </a:br>
            <a:br>
              <a:rPr lang="en-US" sz="1900" b="0" i="0" dirty="0">
                <a:effectLst/>
                <a:latin typeface="Open Sans" panose="020B0606030504020204" pitchFamily="34" charset="0"/>
              </a:rPr>
            </a:br>
            <a:endParaRPr lang="en-US" sz="1900" dirty="0"/>
          </a:p>
        </p:txBody>
      </p:sp>
      <p:sp>
        <p:nvSpPr>
          <p:cNvPr id="8" name="Content Placeholder 7">
            <a:extLst>
              <a:ext uri="{FF2B5EF4-FFF2-40B4-BE49-F238E27FC236}">
                <a16:creationId xmlns:a16="http://schemas.microsoft.com/office/drawing/2014/main" id="{6BB9BBDD-B435-C1A2-BAE5-77B94BBE80E3}"/>
              </a:ext>
            </a:extLst>
          </p:cNvPr>
          <p:cNvSpPr>
            <a:spLocks noGrp="1"/>
          </p:cNvSpPr>
          <p:nvPr>
            <p:ph idx="1"/>
          </p:nvPr>
        </p:nvSpPr>
        <p:spPr>
          <a:xfrm>
            <a:off x="7441046" y="620141"/>
            <a:ext cx="4460240" cy="6001385"/>
          </a:xfrm>
        </p:spPr>
        <p:txBody>
          <a:bodyPr>
            <a:noAutofit/>
          </a:bodyPr>
          <a:lstStyle/>
          <a:p>
            <a:r>
              <a:rPr lang="en-US" sz="2000" b="0" i="0" dirty="0">
                <a:effectLst/>
                <a:latin typeface="Open Sans" panose="020B0606030504020204" pitchFamily="34" charset="0"/>
              </a:rPr>
              <a:t>Honor God and He will honor you; Invite Him into your life, and you will receive blessings pressed down, shaken together and overflowing.</a:t>
            </a:r>
          </a:p>
          <a:p>
            <a:r>
              <a:rPr lang="en-US" sz="2000" kern="100" dirty="0">
                <a:effectLst/>
                <a:latin typeface="Open Sans" panose="020B0606030504020204" pitchFamily="34" charset="0"/>
                <a:ea typeface="Open Sans" panose="020B0606030504020204" pitchFamily="34" charset="0"/>
                <a:cs typeface="Open Sans" panose="020B0606030504020204" pitchFamily="34" charset="0"/>
              </a:rPr>
              <a:t>Our past does not have a role in God’s calling for us …Through Christ we can become what we were created to be.</a:t>
            </a:r>
          </a:p>
          <a:p>
            <a:r>
              <a:rPr lang="en-US" sz="2000" b="0" i="0" dirty="0">
                <a:effectLst/>
                <a:latin typeface="Open Sans" panose="020B0606030504020204" pitchFamily="34" charset="0"/>
              </a:rPr>
              <a:t>God's blessings will leave you awe struck; unexpected doors open, He is supernatural, unlimited ... God has ways that we have never thought of nor imagined, to accomplish His work.</a:t>
            </a:r>
          </a:p>
          <a:p>
            <a:r>
              <a:rPr lang="en-US" sz="2000" dirty="0">
                <a:latin typeface="Open Sans" panose="020B0606030504020204" pitchFamily="34" charset="0"/>
              </a:rPr>
              <a:t>Christ in you, the hope of Glory … He is in Bangladesh with the people of Bangla Hope and here today with each of you.</a:t>
            </a:r>
          </a:p>
        </p:txBody>
      </p:sp>
      <p:sp>
        <p:nvSpPr>
          <p:cNvPr id="9" name="Slide Number Placeholder 8">
            <a:extLst>
              <a:ext uri="{FF2B5EF4-FFF2-40B4-BE49-F238E27FC236}">
                <a16:creationId xmlns:a16="http://schemas.microsoft.com/office/drawing/2014/main" id="{AEBA95A6-4138-9D98-DEAA-D23B481DD05A}"/>
              </a:ext>
            </a:extLst>
          </p:cNvPr>
          <p:cNvSpPr>
            <a:spLocks noGrp="1"/>
          </p:cNvSpPr>
          <p:nvPr>
            <p:ph type="sldNum" sz="quarter" idx="12"/>
          </p:nvPr>
        </p:nvSpPr>
        <p:spPr>
          <a:xfrm>
            <a:off x="8610600" y="6356350"/>
            <a:ext cx="2743200" cy="365125"/>
          </a:xfrm>
        </p:spPr>
        <p:txBody>
          <a:bodyPr>
            <a:normAutofit/>
          </a:bodyPr>
          <a:lstStyle/>
          <a:p>
            <a:pPr>
              <a:spcAft>
                <a:spcPts val="600"/>
              </a:spcAft>
            </a:pPr>
            <a:fld id="{81B897F6-0809-4C39-BD0C-7B0CC5ADF7A1}" type="slidenum">
              <a:rPr lang="en-US" smtClean="0"/>
              <a:pPr>
                <a:spcAft>
                  <a:spcPts val="600"/>
                </a:spcAft>
              </a:pPr>
              <a:t>45</a:t>
            </a:fld>
            <a:endParaRPr lang="en-US"/>
          </a:p>
        </p:txBody>
      </p:sp>
    </p:spTree>
    <p:extLst>
      <p:ext uri="{BB962C8B-B14F-4D97-AF65-F5344CB8AC3E}">
        <p14:creationId xmlns:p14="http://schemas.microsoft.com/office/powerpoint/2010/main" val="1478603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4">
            <a:extLst>
              <a:ext uri="{FF2B5EF4-FFF2-40B4-BE49-F238E27FC236}">
                <a16:creationId xmlns:a16="http://schemas.microsoft.com/office/drawing/2014/main" id="{44D5C0FA-B08D-A228-003C-5642CF2811BE}"/>
              </a:ext>
            </a:extLst>
          </p:cNvPr>
          <p:cNvPicPr>
            <a:picLocks noChangeAspect="1"/>
          </p:cNvPicPr>
          <p:nvPr/>
        </p:nvPicPr>
        <p:blipFill rotWithShape="1">
          <a:blip r:embed="rId2"/>
          <a:srcRect t="26521" b="2276"/>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6C0AF9-BCF8-C58F-16B1-BEFD51D448B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Thank you so much for being here!</a:t>
            </a:r>
          </a:p>
        </p:txBody>
      </p:sp>
      <p:sp>
        <p:nvSpPr>
          <p:cNvPr id="4" name="Slide Number Placeholder 3">
            <a:extLst>
              <a:ext uri="{FF2B5EF4-FFF2-40B4-BE49-F238E27FC236}">
                <a16:creationId xmlns:a16="http://schemas.microsoft.com/office/drawing/2014/main" id="{45EB1438-61A6-9BFE-D137-9046CCE2A88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1B897F6-0809-4C39-BD0C-7B0CC5ADF7A1}" type="slidenum">
              <a:rPr lang="en-US">
                <a:solidFill>
                  <a:srgbClr val="FFFFFF"/>
                </a:solidFill>
                <a:latin typeface="Calibri" panose="020F0502020204030204"/>
              </a:rPr>
              <a:pPr defTabSz="914400">
                <a:spcAft>
                  <a:spcPts val="600"/>
                </a:spcAft>
                <a:defRPr/>
              </a:pPr>
              <a:t>46</a:t>
            </a:fld>
            <a:endParaRPr lang="en-US">
              <a:solidFill>
                <a:srgbClr val="FFFFFF"/>
              </a:solidFill>
              <a:latin typeface="Calibri" panose="020F0502020204030204"/>
            </a:endParaRPr>
          </a:p>
        </p:txBody>
      </p:sp>
    </p:spTree>
    <p:extLst>
      <p:ext uri="{BB962C8B-B14F-4D97-AF65-F5344CB8AC3E}">
        <p14:creationId xmlns:p14="http://schemas.microsoft.com/office/powerpoint/2010/main" val="394429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F051F-8C25-462C-8A3B-3323841BC363}"/>
              </a:ext>
            </a:extLst>
          </p:cNvPr>
          <p:cNvSpPr>
            <a:spLocks noGrp="1"/>
          </p:cNvSpPr>
          <p:nvPr>
            <p:ph type="title"/>
          </p:nvPr>
        </p:nvSpPr>
        <p:spPr>
          <a:xfrm>
            <a:off x="646111" y="457199"/>
            <a:ext cx="9404723" cy="963827"/>
          </a:xfrm>
        </p:spPr>
        <p:txBody>
          <a:bodyPr>
            <a:normAutofit/>
          </a:bodyPr>
          <a:lstStyle/>
          <a:p>
            <a:r>
              <a:rPr lang="en-US" sz="4000" dirty="0"/>
              <a:t>Bangla Hope</a:t>
            </a:r>
          </a:p>
        </p:txBody>
      </p:sp>
      <p:sp>
        <p:nvSpPr>
          <p:cNvPr id="4" name="TextBox 3">
            <a:extLst>
              <a:ext uri="{FF2B5EF4-FFF2-40B4-BE49-F238E27FC236}">
                <a16:creationId xmlns:a16="http://schemas.microsoft.com/office/drawing/2014/main" id="{D817FCE6-6D78-469E-A9C2-7F8F7A4D36D4}"/>
              </a:ext>
            </a:extLst>
          </p:cNvPr>
          <p:cNvSpPr txBox="1"/>
          <p:nvPr/>
        </p:nvSpPr>
        <p:spPr>
          <a:xfrm>
            <a:off x="646111" y="1801818"/>
            <a:ext cx="10975419" cy="4524315"/>
          </a:xfrm>
          <a:prstGeom prst="rect">
            <a:avLst/>
          </a:prstGeom>
          <a:noFill/>
        </p:spPr>
        <p:txBody>
          <a:bodyPr wrap="square" rtlCol="0">
            <a:spAutoFit/>
          </a:bodyPr>
          <a:lstStyle/>
          <a:p>
            <a:r>
              <a:rPr lang="en-US" sz="3600" dirty="0"/>
              <a:t>MISSION STATEMENT:</a:t>
            </a:r>
            <a:br>
              <a:rPr lang="en-US" sz="3600" dirty="0"/>
            </a:br>
            <a:r>
              <a:rPr lang="en-US" sz="3600" dirty="0"/>
              <a:t>To provide for the physical, mental, emotional and spiritual well-being of vulnerable children, youth and women in Bangladesh.</a:t>
            </a:r>
          </a:p>
          <a:p>
            <a:endParaRPr lang="en-US" sz="3600" dirty="0"/>
          </a:p>
          <a:p>
            <a:r>
              <a:rPr lang="en-US" sz="3600" dirty="0"/>
              <a:t>VISION STATEMENT: </a:t>
            </a:r>
          </a:p>
          <a:p>
            <a:r>
              <a:rPr lang="en-US" sz="3600" dirty="0"/>
              <a:t>To prepare those we serve for a successful life now and for the future.</a:t>
            </a:r>
          </a:p>
        </p:txBody>
      </p:sp>
      <p:sp>
        <p:nvSpPr>
          <p:cNvPr id="3" name="Slide Number Placeholder 2">
            <a:extLst>
              <a:ext uri="{FF2B5EF4-FFF2-40B4-BE49-F238E27FC236}">
                <a16:creationId xmlns:a16="http://schemas.microsoft.com/office/drawing/2014/main" id="{C4DA5A9A-F3E1-3A34-D60E-F3DAF5A0E86B}"/>
              </a:ext>
            </a:extLst>
          </p:cNvPr>
          <p:cNvSpPr>
            <a:spLocks noGrp="1"/>
          </p:cNvSpPr>
          <p:nvPr>
            <p:ph type="sldNum" sz="quarter" idx="12"/>
          </p:nvPr>
        </p:nvSpPr>
        <p:spPr/>
        <p:txBody>
          <a:bodyPr/>
          <a:lstStyle/>
          <a:p>
            <a:fld id="{81B897F6-0809-4C39-BD0C-7B0CC5ADF7A1}" type="slidenum">
              <a:rPr lang="en-US" smtClean="0"/>
              <a:t>47</a:t>
            </a:fld>
            <a:endParaRPr lang="en-US"/>
          </a:p>
        </p:txBody>
      </p:sp>
    </p:spTree>
    <p:extLst>
      <p:ext uri="{BB962C8B-B14F-4D97-AF65-F5344CB8AC3E}">
        <p14:creationId xmlns:p14="http://schemas.microsoft.com/office/powerpoint/2010/main" val="387043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29C9D-8810-590D-0674-4D37EEADFAE4}"/>
              </a:ext>
            </a:extLst>
          </p:cNvPr>
          <p:cNvSpPr>
            <a:spLocks noGrp="1"/>
          </p:cNvSpPr>
          <p:nvPr>
            <p:ph type="title"/>
          </p:nvPr>
        </p:nvSpPr>
        <p:spPr/>
        <p:txBody>
          <a:bodyPr/>
          <a:lstStyle/>
          <a:p>
            <a:endParaRPr lang="en-US"/>
          </a:p>
        </p:txBody>
      </p:sp>
      <p:pic>
        <p:nvPicPr>
          <p:cNvPr id="8194" name="Picture 2">
            <a:extLst>
              <a:ext uri="{FF2B5EF4-FFF2-40B4-BE49-F238E27FC236}">
                <a16:creationId xmlns:a16="http://schemas.microsoft.com/office/drawing/2014/main" id="{DECA11CC-6BA0-93CD-86CF-C3157C3172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65881" y="4273974"/>
            <a:ext cx="3467795" cy="230261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CAB1858-26D1-DEB1-B0A0-0906AEF9B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266700"/>
            <a:ext cx="9525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52F1AF-D27B-0210-73D7-00B9A5E7809C}"/>
              </a:ext>
            </a:extLst>
          </p:cNvPr>
          <p:cNvSpPr txBox="1"/>
          <p:nvPr/>
        </p:nvSpPr>
        <p:spPr>
          <a:xfrm>
            <a:off x="5301988" y="5161280"/>
            <a:ext cx="2953173" cy="369332"/>
          </a:xfrm>
          <a:prstGeom prst="rect">
            <a:avLst/>
          </a:prstGeom>
          <a:noFill/>
        </p:spPr>
        <p:txBody>
          <a:bodyPr wrap="square" rtlCol="0">
            <a:spAutoFit/>
          </a:bodyPr>
          <a:lstStyle/>
          <a:p>
            <a:r>
              <a:rPr lang="en-US" dirty="0"/>
              <a:t>Sabbath School Class</a:t>
            </a:r>
          </a:p>
        </p:txBody>
      </p:sp>
      <p:sp>
        <p:nvSpPr>
          <p:cNvPr id="5" name="Slide Number Placeholder 4">
            <a:extLst>
              <a:ext uri="{FF2B5EF4-FFF2-40B4-BE49-F238E27FC236}">
                <a16:creationId xmlns:a16="http://schemas.microsoft.com/office/drawing/2014/main" id="{D94ADD40-638A-BF97-FF62-12A9FA2C9E29}"/>
              </a:ext>
            </a:extLst>
          </p:cNvPr>
          <p:cNvSpPr>
            <a:spLocks noGrp="1"/>
          </p:cNvSpPr>
          <p:nvPr>
            <p:ph type="sldNum" sz="quarter" idx="12"/>
          </p:nvPr>
        </p:nvSpPr>
        <p:spPr/>
        <p:txBody>
          <a:bodyPr/>
          <a:lstStyle/>
          <a:p>
            <a:fld id="{81B897F6-0809-4C39-BD0C-7B0CC5ADF7A1}" type="slidenum">
              <a:rPr lang="en-US" smtClean="0"/>
              <a:t>48</a:t>
            </a:fld>
            <a:endParaRPr lang="en-US"/>
          </a:p>
        </p:txBody>
      </p:sp>
    </p:spTree>
    <p:extLst>
      <p:ext uri="{BB962C8B-B14F-4D97-AF65-F5344CB8AC3E}">
        <p14:creationId xmlns:p14="http://schemas.microsoft.com/office/powerpoint/2010/main" val="348828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3714-BEB8-C818-C7E6-D80B6A4446BA}"/>
              </a:ext>
            </a:extLst>
          </p:cNvPr>
          <p:cNvSpPr>
            <a:spLocks noGrp="1"/>
          </p:cNvSpPr>
          <p:nvPr>
            <p:ph type="title"/>
          </p:nvPr>
        </p:nvSpPr>
        <p:spPr>
          <a:xfrm>
            <a:off x="490438" y="284205"/>
            <a:ext cx="10863362" cy="700628"/>
          </a:xfrm>
        </p:spPr>
        <p:txBody>
          <a:bodyPr>
            <a:normAutofit fontScale="90000"/>
          </a:bodyPr>
          <a:lstStyle/>
          <a:p>
            <a:r>
              <a:rPr lang="en-US" sz="4400" dirty="0"/>
              <a:t>Umapine SDA </a:t>
            </a:r>
            <a:r>
              <a:rPr lang="en-US" sz="4000" dirty="0"/>
              <a:t>… </a:t>
            </a:r>
            <a:r>
              <a:rPr lang="en-US" sz="3600" dirty="0"/>
              <a:t>The Good News – God is Here with You</a:t>
            </a:r>
          </a:p>
        </p:txBody>
      </p:sp>
      <p:sp>
        <p:nvSpPr>
          <p:cNvPr id="5" name="Text Placeholder 4">
            <a:extLst>
              <a:ext uri="{FF2B5EF4-FFF2-40B4-BE49-F238E27FC236}">
                <a16:creationId xmlns:a16="http://schemas.microsoft.com/office/drawing/2014/main" id="{CE3A0F01-984D-D12D-F3B4-3D1E0C7FCA05}"/>
              </a:ext>
            </a:extLst>
          </p:cNvPr>
          <p:cNvSpPr>
            <a:spLocks noGrp="1"/>
          </p:cNvSpPr>
          <p:nvPr>
            <p:ph type="body" sz="half" idx="2"/>
          </p:nvPr>
        </p:nvSpPr>
        <p:spPr>
          <a:xfrm>
            <a:off x="490438" y="1241853"/>
            <a:ext cx="5076281" cy="5479621"/>
          </a:xfrm>
        </p:spPr>
        <p:txBody>
          <a:bodyPr>
            <a:normAutofit fontScale="92500" lnSpcReduction="10000"/>
          </a:bodyPr>
          <a:lstStyle/>
          <a:p>
            <a:pPr marL="285750" indent="-285750">
              <a:buFont typeface="Arial" panose="020B0604020202020204" pitchFamily="34" charset="0"/>
              <a:buChar char="•"/>
            </a:pPr>
            <a:r>
              <a:rPr lang="en-US" sz="2600" dirty="0"/>
              <a:t>Prayer and Praise List is alive! </a:t>
            </a:r>
          </a:p>
          <a:p>
            <a:pPr marL="285750" indent="-285750">
              <a:buFont typeface="Arial" panose="020B0604020202020204" pitchFamily="34" charset="0"/>
              <a:buChar char="•"/>
            </a:pPr>
            <a:r>
              <a:rPr lang="en-US" sz="2600" dirty="0"/>
              <a:t>Baptisms</a:t>
            </a:r>
          </a:p>
          <a:p>
            <a:pPr marL="285750" indent="-285750">
              <a:buFont typeface="Arial" panose="020B0604020202020204" pitchFamily="34" charset="0"/>
              <a:buChar char="•"/>
            </a:pPr>
            <a:r>
              <a:rPr lang="en-US" sz="2600" dirty="0"/>
              <a:t>Prayer Meetings</a:t>
            </a:r>
          </a:p>
          <a:p>
            <a:pPr marL="285750" indent="-285750">
              <a:buFont typeface="Arial" panose="020B0604020202020204" pitchFamily="34" charset="0"/>
              <a:buChar char="•"/>
            </a:pPr>
            <a:r>
              <a:rPr lang="en-US" sz="2600" dirty="0"/>
              <a:t>Men’s Ministry  </a:t>
            </a:r>
            <a:r>
              <a:rPr lang="en-US" sz="1200" dirty="0"/>
              <a:t>John H</a:t>
            </a:r>
            <a:endParaRPr lang="en-US" sz="2600" dirty="0"/>
          </a:p>
          <a:p>
            <a:pPr marL="285750" indent="-285750">
              <a:buFont typeface="Arial" panose="020B0604020202020204" pitchFamily="34" charset="0"/>
              <a:buChar char="•"/>
            </a:pPr>
            <a:r>
              <a:rPr lang="en-US" sz="2600" dirty="0"/>
              <a:t>Women’s Ministry  </a:t>
            </a:r>
            <a:r>
              <a:rPr lang="en-US" sz="1200" dirty="0"/>
              <a:t>Kathy G</a:t>
            </a:r>
            <a:endParaRPr lang="en-US" sz="2600" dirty="0"/>
          </a:p>
          <a:p>
            <a:pPr marL="285750" indent="-285750">
              <a:buFont typeface="Arial" panose="020B0604020202020204" pitchFamily="34" charset="0"/>
              <a:buChar char="•"/>
            </a:pPr>
            <a:r>
              <a:rPr lang="en-US" sz="2600" dirty="0"/>
              <a:t>Elders are active w great sermons </a:t>
            </a:r>
            <a:r>
              <a:rPr lang="en-US" sz="1200" dirty="0"/>
              <a:t>Dennis, Brigetta, Keith, Pam, Troy and Bill V</a:t>
            </a:r>
            <a:endParaRPr lang="en-US" sz="2600" dirty="0"/>
          </a:p>
          <a:p>
            <a:pPr marL="285750" indent="-285750">
              <a:buFont typeface="Arial" panose="020B0604020202020204" pitchFamily="34" charset="0"/>
              <a:buChar char="•"/>
            </a:pPr>
            <a:r>
              <a:rPr lang="en-US" sz="2600" dirty="0"/>
              <a:t>Reaching out  </a:t>
            </a:r>
            <a:r>
              <a:rPr lang="en-US" sz="1200" dirty="0"/>
              <a:t>Breakfasts, Movie night, Bread give away</a:t>
            </a:r>
          </a:p>
          <a:p>
            <a:pPr marL="285750" indent="-285750">
              <a:buFont typeface="Arial" panose="020B0604020202020204" pitchFamily="34" charset="0"/>
              <a:buChar char="•"/>
            </a:pPr>
            <a:r>
              <a:rPr lang="en-US" sz="2600" dirty="0"/>
              <a:t>Great flowers!  </a:t>
            </a:r>
            <a:r>
              <a:rPr lang="en-US" sz="1200" dirty="0"/>
              <a:t>Marsha, Carla and Dawn</a:t>
            </a:r>
          </a:p>
          <a:p>
            <a:pPr marL="285750" indent="-285750">
              <a:buFont typeface="Arial" panose="020B0604020202020204" pitchFamily="34" charset="0"/>
              <a:buChar char="•"/>
            </a:pPr>
            <a:r>
              <a:rPr lang="en-US" sz="2600" dirty="0"/>
              <a:t>Potluck / Fellowship lunches!</a:t>
            </a:r>
          </a:p>
          <a:p>
            <a:pPr marL="285750" indent="-285750">
              <a:buFont typeface="Arial" panose="020B0604020202020204" pitchFamily="34" charset="0"/>
              <a:buChar char="•"/>
            </a:pPr>
            <a:r>
              <a:rPr lang="en-US" sz="2600" dirty="0"/>
              <a:t>Bible Studies</a:t>
            </a:r>
          </a:p>
          <a:p>
            <a:pPr marL="285750" indent="-285750">
              <a:buFont typeface="Arial" panose="020B0604020202020204" pitchFamily="34" charset="0"/>
              <a:buChar char="•"/>
            </a:pPr>
            <a:r>
              <a:rPr lang="en-US" sz="2600" dirty="0"/>
              <a:t>Warm, friendly, kind, and loving church family that truly care about each other; followers of Christ</a:t>
            </a:r>
          </a:p>
          <a:p>
            <a:endParaRPr lang="en-US" dirty="0"/>
          </a:p>
        </p:txBody>
      </p:sp>
      <p:sp>
        <p:nvSpPr>
          <p:cNvPr id="6" name="Slide Number Placeholder 5">
            <a:extLst>
              <a:ext uri="{FF2B5EF4-FFF2-40B4-BE49-F238E27FC236}">
                <a16:creationId xmlns:a16="http://schemas.microsoft.com/office/drawing/2014/main" id="{247F00D3-5577-51C2-452D-806648C3BD8F}"/>
              </a:ext>
            </a:extLst>
          </p:cNvPr>
          <p:cNvSpPr>
            <a:spLocks noGrp="1"/>
          </p:cNvSpPr>
          <p:nvPr>
            <p:ph type="sldNum" sz="quarter" idx="12"/>
          </p:nvPr>
        </p:nvSpPr>
        <p:spPr/>
        <p:txBody>
          <a:bodyPr/>
          <a:lstStyle/>
          <a:p>
            <a:fld id="{81B897F6-0809-4C39-BD0C-7B0CC5ADF7A1}" type="slidenum">
              <a:rPr lang="en-US" smtClean="0"/>
              <a:t>5</a:t>
            </a:fld>
            <a:endParaRPr lang="en-US"/>
          </a:p>
        </p:txBody>
      </p:sp>
      <p:pic>
        <p:nvPicPr>
          <p:cNvPr id="9" name="Content Placeholder 8">
            <a:extLst>
              <a:ext uri="{FF2B5EF4-FFF2-40B4-BE49-F238E27FC236}">
                <a16:creationId xmlns:a16="http://schemas.microsoft.com/office/drawing/2014/main" id="{32DF2457-9C91-3C0D-A0A4-52EC91B8BACC}"/>
              </a:ext>
            </a:extLst>
          </p:cNvPr>
          <p:cNvPicPr>
            <a:picLocks noGrp="1" noChangeAspect="1"/>
          </p:cNvPicPr>
          <p:nvPr>
            <p:ph idx="1"/>
          </p:nvPr>
        </p:nvPicPr>
        <p:blipFill rotWithShape="1">
          <a:blip r:embed="rId3"/>
          <a:srcRect l="37175" t="34350" r="18381" b="15550"/>
          <a:stretch/>
        </p:blipFill>
        <p:spPr>
          <a:xfrm>
            <a:off x="5714140" y="1497931"/>
            <a:ext cx="6029693" cy="4072689"/>
          </a:xfrm>
        </p:spPr>
      </p:pic>
    </p:spTree>
    <p:extLst>
      <p:ext uri="{BB962C8B-B14F-4D97-AF65-F5344CB8AC3E}">
        <p14:creationId xmlns:p14="http://schemas.microsoft.com/office/powerpoint/2010/main" val="3385908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983F-D2B4-87BF-6E3C-632A1D114DFC}"/>
              </a:ext>
            </a:extLst>
          </p:cNvPr>
          <p:cNvSpPr>
            <a:spLocks noGrp="1"/>
          </p:cNvSpPr>
          <p:nvPr>
            <p:ph type="title"/>
          </p:nvPr>
        </p:nvSpPr>
        <p:spPr>
          <a:xfrm>
            <a:off x="707572" y="365125"/>
            <a:ext cx="10515600" cy="1033907"/>
          </a:xfrm>
        </p:spPr>
        <p:txBody>
          <a:bodyPr/>
          <a:lstStyle/>
          <a:p>
            <a:r>
              <a:rPr lang="en-US" dirty="0"/>
              <a:t>The Bible and Bible Stories … Bible Times</a:t>
            </a:r>
          </a:p>
        </p:txBody>
      </p:sp>
      <p:sp>
        <p:nvSpPr>
          <p:cNvPr id="3" name="Content Placeholder 2">
            <a:extLst>
              <a:ext uri="{FF2B5EF4-FFF2-40B4-BE49-F238E27FC236}">
                <a16:creationId xmlns:a16="http://schemas.microsoft.com/office/drawing/2014/main" id="{033F3F3C-4881-14BA-5CE5-13EEBEBD7F52}"/>
              </a:ext>
            </a:extLst>
          </p:cNvPr>
          <p:cNvSpPr>
            <a:spLocks noGrp="1"/>
          </p:cNvSpPr>
          <p:nvPr>
            <p:ph idx="1"/>
          </p:nvPr>
        </p:nvSpPr>
        <p:spPr>
          <a:xfrm>
            <a:off x="838200" y="1643061"/>
            <a:ext cx="11097986" cy="5078413"/>
          </a:xfrm>
        </p:spPr>
        <p:txBody>
          <a:bodyPr>
            <a:normAutofit/>
          </a:bodyPr>
          <a:lstStyle/>
          <a:p>
            <a:pPr marL="0" indent="0">
              <a:buNone/>
            </a:pPr>
            <a:r>
              <a:rPr lang="en-US" dirty="0"/>
              <a:t>Old Testament</a:t>
            </a:r>
          </a:p>
          <a:p>
            <a:pPr lvl="2"/>
            <a:r>
              <a:rPr lang="en-US" sz="2600" dirty="0"/>
              <a:t>Adam and Eve, Noah, Moses, Ruth, Joseph, Daniel</a:t>
            </a:r>
          </a:p>
          <a:p>
            <a:pPr marL="0" indent="0">
              <a:buNone/>
            </a:pPr>
            <a:r>
              <a:rPr lang="en-US" dirty="0"/>
              <a:t>New Testament</a:t>
            </a:r>
          </a:p>
          <a:p>
            <a:pPr lvl="2"/>
            <a:r>
              <a:rPr lang="en-US" sz="2600" dirty="0"/>
              <a:t>Mary, Jesus, Matthew, Peter, John, Paul</a:t>
            </a:r>
          </a:p>
          <a:p>
            <a:pPr lvl="2"/>
            <a:endParaRPr lang="en-US" dirty="0"/>
          </a:p>
          <a:p>
            <a:pPr marL="0" indent="0">
              <a:buNone/>
            </a:pPr>
            <a:r>
              <a:rPr lang="en-US" sz="2600" dirty="0"/>
              <a:t>Today … we still live in Bible times, just like the people we have read about!</a:t>
            </a:r>
          </a:p>
          <a:p>
            <a:pPr marL="0" indent="0">
              <a:buNone/>
            </a:pPr>
            <a:endParaRPr lang="en-US" sz="2600" dirty="0"/>
          </a:p>
          <a:p>
            <a:r>
              <a:rPr lang="en-US" sz="2600" dirty="0">
                <a:solidFill>
                  <a:srgbClr val="E2EEFF"/>
                </a:solidFill>
              </a:rPr>
              <a:t>Jesus:  By this all people will know that </a:t>
            </a:r>
            <a:r>
              <a:rPr lang="en-US" sz="2600" dirty="0">
                <a:solidFill>
                  <a:schemeClr val="accent1">
                    <a:lumMod val="60000"/>
                    <a:lumOff val="40000"/>
                  </a:schemeClr>
                </a:solidFill>
              </a:rPr>
              <a:t>you are my disciples, if you have love for one another</a:t>
            </a:r>
            <a:r>
              <a:rPr lang="en-US" sz="2600" dirty="0">
                <a:solidFill>
                  <a:srgbClr val="E8EAED"/>
                </a:solidFill>
              </a:rPr>
              <a:t>.  John 13:35</a:t>
            </a:r>
            <a:endParaRPr lang="en-US" sz="2600" dirty="0">
              <a:ea typeface="Calibri Light" panose="020F0302020204030204" pitchFamily="34" charset="0"/>
              <a:cs typeface="Calibri Light" panose="020F0302020204030204" pitchFamily="34" charset="0"/>
            </a:endParaRPr>
          </a:p>
          <a:p>
            <a:r>
              <a:rPr lang="en-US" sz="2600" b="0" i="0" dirty="0">
                <a:effectLst/>
                <a:ea typeface="Calibri Light" panose="020F0302020204030204" pitchFamily="34" charset="0"/>
                <a:cs typeface="Calibri Light" panose="020F0302020204030204" pitchFamily="34" charset="0"/>
              </a:rPr>
              <a:t>Jesus:  If anyone loves me, he will keep my word, and my Father will love him, and </a:t>
            </a:r>
            <a:r>
              <a:rPr lang="en-US" sz="2600" b="0" i="0" dirty="0">
                <a:solidFill>
                  <a:schemeClr val="accent1">
                    <a:lumMod val="60000"/>
                    <a:lumOff val="40000"/>
                  </a:schemeClr>
                </a:solidFill>
                <a:effectLst/>
                <a:highlight>
                  <a:srgbClr val="000000"/>
                </a:highlight>
                <a:ea typeface="Calibri Light" panose="020F0302020204030204" pitchFamily="34" charset="0"/>
                <a:cs typeface="Calibri Light" panose="020F0302020204030204" pitchFamily="34" charset="0"/>
              </a:rPr>
              <a:t>we will come to him and make our home with him</a:t>
            </a:r>
            <a:r>
              <a:rPr lang="en-US" sz="2600" b="0" i="0" dirty="0">
                <a:effectLst/>
                <a:ea typeface="Calibri Light" panose="020F0302020204030204" pitchFamily="34" charset="0"/>
                <a:cs typeface="Calibri Light" panose="020F0302020204030204" pitchFamily="34" charset="0"/>
              </a:rPr>
              <a:t>.  John 14:23</a:t>
            </a:r>
          </a:p>
          <a:p>
            <a:pPr lvl="1"/>
            <a:endParaRPr lang="en-US" dirty="0"/>
          </a:p>
        </p:txBody>
      </p:sp>
      <p:sp>
        <p:nvSpPr>
          <p:cNvPr id="4" name="Slide Number Placeholder 3">
            <a:extLst>
              <a:ext uri="{FF2B5EF4-FFF2-40B4-BE49-F238E27FC236}">
                <a16:creationId xmlns:a16="http://schemas.microsoft.com/office/drawing/2014/main" id="{7DFF23E1-5CA9-C6DF-E654-36CA992909A9}"/>
              </a:ext>
            </a:extLst>
          </p:cNvPr>
          <p:cNvSpPr>
            <a:spLocks noGrp="1"/>
          </p:cNvSpPr>
          <p:nvPr>
            <p:ph type="sldNum" sz="quarter" idx="12"/>
          </p:nvPr>
        </p:nvSpPr>
        <p:spPr/>
        <p:txBody>
          <a:bodyPr/>
          <a:lstStyle/>
          <a:p>
            <a:fld id="{81B897F6-0809-4C39-BD0C-7B0CC5ADF7A1}" type="slidenum">
              <a:rPr lang="en-US" smtClean="0"/>
              <a:t>6</a:t>
            </a:fld>
            <a:endParaRPr lang="en-US"/>
          </a:p>
        </p:txBody>
      </p:sp>
    </p:spTree>
    <p:extLst>
      <p:ext uri="{BB962C8B-B14F-4D97-AF65-F5344CB8AC3E}">
        <p14:creationId xmlns:p14="http://schemas.microsoft.com/office/powerpoint/2010/main" val="145725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1B55A0F-8AA0-1F45-D2CE-9DC776F421BA}"/>
              </a:ext>
            </a:extLst>
          </p:cNvPr>
          <p:cNvPicPr>
            <a:picLocks noChangeAspect="1"/>
          </p:cNvPicPr>
          <p:nvPr/>
        </p:nvPicPr>
        <p:blipFill rotWithShape="1">
          <a:blip r:embed="rId3"/>
          <a:srcRect l="9223" t="3266" r="8961" b="9701"/>
          <a:stretch/>
        </p:blipFill>
        <p:spPr>
          <a:xfrm>
            <a:off x="314858" y="352212"/>
            <a:ext cx="5016679" cy="4667844"/>
          </a:xfrm>
          <a:prstGeom prst="rect">
            <a:avLst/>
          </a:prstGeom>
        </p:spPr>
      </p:pic>
      <p:pic>
        <p:nvPicPr>
          <p:cNvPr id="19" name="Picture 18">
            <a:extLst>
              <a:ext uri="{FF2B5EF4-FFF2-40B4-BE49-F238E27FC236}">
                <a16:creationId xmlns:a16="http://schemas.microsoft.com/office/drawing/2014/main" id="{1DB451F4-0EDC-2D90-0284-AAF16B7B37B6}"/>
              </a:ext>
            </a:extLst>
          </p:cNvPr>
          <p:cNvPicPr>
            <a:picLocks noChangeAspect="1"/>
          </p:cNvPicPr>
          <p:nvPr/>
        </p:nvPicPr>
        <p:blipFill>
          <a:blip r:embed="rId4"/>
          <a:stretch>
            <a:fillRect/>
          </a:stretch>
        </p:blipFill>
        <p:spPr>
          <a:xfrm>
            <a:off x="6827338" y="4291564"/>
            <a:ext cx="3566524" cy="2566436"/>
          </a:xfrm>
          <a:prstGeom prst="rect">
            <a:avLst/>
          </a:prstGeom>
        </p:spPr>
      </p:pic>
      <p:pic>
        <p:nvPicPr>
          <p:cNvPr id="4" name="Picture 3">
            <a:extLst>
              <a:ext uri="{FF2B5EF4-FFF2-40B4-BE49-F238E27FC236}">
                <a16:creationId xmlns:a16="http://schemas.microsoft.com/office/drawing/2014/main" id="{3B365324-B3B8-2A8D-4016-1EF3A3FE0895}"/>
              </a:ext>
            </a:extLst>
          </p:cNvPr>
          <p:cNvPicPr>
            <a:picLocks noChangeAspect="1"/>
          </p:cNvPicPr>
          <p:nvPr/>
        </p:nvPicPr>
        <p:blipFill>
          <a:blip r:embed="rId5"/>
          <a:stretch>
            <a:fillRect/>
          </a:stretch>
        </p:blipFill>
        <p:spPr>
          <a:xfrm>
            <a:off x="6096000" y="229954"/>
            <a:ext cx="5188267" cy="3897653"/>
          </a:xfrm>
          <a:prstGeom prst="rect">
            <a:avLst/>
          </a:prstGeom>
        </p:spPr>
      </p:pic>
      <p:sp>
        <p:nvSpPr>
          <p:cNvPr id="5" name="TextBox 4">
            <a:extLst>
              <a:ext uri="{FF2B5EF4-FFF2-40B4-BE49-F238E27FC236}">
                <a16:creationId xmlns:a16="http://schemas.microsoft.com/office/drawing/2014/main" id="{F12635F4-C864-BDDB-9AB1-9AF65EA01A3A}"/>
              </a:ext>
            </a:extLst>
          </p:cNvPr>
          <p:cNvSpPr txBox="1"/>
          <p:nvPr/>
        </p:nvSpPr>
        <p:spPr>
          <a:xfrm>
            <a:off x="913830" y="5511152"/>
            <a:ext cx="3758754" cy="646331"/>
          </a:xfrm>
          <a:prstGeom prst="rect">
            <a:avLst/>
          </a:prstGeom>
          <a:noFill/>
        </p:spPr>
        <p:txBody>
          <a:bodyPr wrap="square" rtlCol="0">
            <a:spAutoFit/>
          </a:bodyPr>
          <a:lstStyle/>
          <a:p>
            <a:r>
              <a:rPr lang="en-US" sz="3600" dirty="0"/>
              <a:t>Our Greeting Team</a:t>
            </a:r>
          </a:p>
        </p:txBody>
      </p:sp>
      <p:sp>
        <p:nvSpPr>
          <p:cNvPr id="6" name="Slide Number Placeholder 5">
            <a:extLst>
              <a:ext uri="{FF2B5EF4-FFF2-40B4-BE49-F238E27FC236}">
                <a16:creationId xmlns:a16="http://schemas.microsoft.com/office/drawing/2014/main" id="{544B8075-791C-F227-A7E4-B4AD2F876E3B}"/>
              </a:ext>
            </a:extLst>
          </p:cNvPr>
          <p:cNvSpPr>
            <a:spLocks noGrp="1"/>
          </p:cNvSpPr>
          <p:nvPr>
            <p:ph type="sldNum" sz="quarter" idx="12"/>
          </p:nvPr>
        </p:nvSpPr>
        <p:spPr/>
        <p:txBody>
          <a:bodyPr/>
          <a:lstStyle/>
          <a:p>
            <a:fld id="{81B897F6-0809-4C39-BD0C-7B0CC5ADF7A1}" type="slidenum">
              <a:rPr lang="en-US" smtClean="0"/>
              <a:t>7</a:t>
            </a:fld>
            <a:endParaRPr lang="en-US"/>
          </a:p>
        </p:txBody>
      </p:sp>
    </p:spTree>
    <p:extLst>
      <p:ext uri="{BB962C8B-B14F-4D97-AF65-F5344CB8AC3E}">
        <p14:creationId xmlns:p14="http://schemas.microsoft.com/office/powerpoint/2010/main" val="867543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girls smiling for a selfie&#10;&#10;Description automatically generated with medium confidence">
            <a:extLst>
              <a:ext uri="{FF2B5EF4-FFF2-40B4-BE49-F238E27FC236}">
                <a16:creationId xmlns:a16="http://schemas.microsoft.com/office/drawing/2014/main" id="{224F8D10-718B-688D-F28E-E38CDB05ECBB}"/>
              </a:ext>
            </a:extLst>
          </p:cNvPr>
          <p:cNvPicPr>
            <a:picLocks noChangeAspect="1"/>
          </p:cNvPicPr>
          <p:nvPr/>
        </p:nvPicPr>
        <p:blipFill rotWithShape="1">
          <a:blip r:embed="rId3"/>
          <a:srcRect t="6063" r="3007" b="617"/>
          <a:stretch/>
        </p:blipFill>
        <p:spPr>
          <a:xfrm>
            <a:off x="4575806" y="365125"/>
            <a:ext cx="7454554" cy="5991225"/>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A80387-6FB4-6362-EE70-C5B803180D21}"/>
              </a:ext>
            </a:extLst>
          </p:cNvPr>
          <p:cNvSpPr>
            <a:spLocks noGrp="1"/>
          </p:cNvSpPr>
          <p:nvPr>
            <p:ph type="title"/>
          </p:nvPr>
        </p:nvSpPr>
        <p:spPr>
          <a:xfrm>
            <a:off x="521110" y="365125"/>
            <a:ext cx="3822189" cy="1494504"/>
          </a:xfrm>
        </p:spPr>
        <p:txBody>
          <a:bodyPr>
            <a:normAutofit fontScale="90000"/>
          </a:bodyPr>
          <a:lstStyle/>
          <a:p>
            <a:r>
              <a:rPr lang="en-US" dirty="0"/>
              <a:t>Bangla Hope</a:t>
            </a:r>
            <a:br>
              <a:rPr lang="en-US" dirty="0"/>
            </a:br>
            <a:r>
              <a:rPr lang="en-US" dirty="0"/>
              <a:t>Where it began</a:t>
            </a:r>
            <a:br>
              <a:rPr lang="en-US" sz="4000" dirty="0"/>
            </a:br>
            <a:endParaRPr lang="en-US" sz="4000" dirty="0"/>
          </a:p>
        </p:txBody>
      </p:sp>
      <p:sp>
        <p:nvSpPr>
          <p:cNvPr id="3" name="Content Placeholder 2">
            <a:extLst>
              <a:ext uri="{FF2B5EF4-FFF2-40B4-BE49-F238E27FC236}">
                <a16:creationId xmlns:a16="http://schemas.microsoft.com/office/drawing/2014/main" id="{39CF80BA-70D5-A23F-00BF-8B5CB31CDD2E}"/>
              </a:ext>
            </a:extLst>
          </p:cNvPr>
          <p:cNvSpPr>
            <a:spLocks noGrp="1"/>
          </p:cNvSpPr>
          <p:nvPr>
            <p:ph idx="1"/>
          </p:nvPr>
        </p:nvSpPr>
        <p:spPr>
          <a:xfrm>
            <a:off x="521109" y="1698171"/>
            <a:ext cx="4539621" cy="5209032"/>
          </a:xfrm>
        </p:spPr>
        <p:txBody>
          <a:bodyPr>
            <a:noAutofit/>
          </a:bodyPr>
          <a:lstStyle/>
          <a:p>
            <a:pPr marL="0" indent="0">
              <a:buNone/>
            </a:pPr>
            <a:r>
              <a:rPr lang="en-US" sz="2400" dirty="0"/>
              <a:t>Beverly and David Waid </a:t>
            </a:r>
            <a:r>
              <a:rPr lang="en-US" sz="1200" dirty="0"/>
              <a:t>Iron worker</a:t>
            </a:r>
          </a:p>
          <a:p>
            <a:pPr lvl="1"/>
            <a:r>
              <a:rPr lang="en-US" dirty="0"/>
              <a:t>Famine to Food surplus</a:t>
            </a:r>
          </a:p>
          <a:p>
            <a:pPr lvl="1"/>
            <a:r>
              <a:rPr lang="en-US" dirty="0"/>
              <a:t>The BH Kids show great promise for today and the future</a:t>
            </a:r>
            <a:r>
              <a:rPr lang="en-US" sz="1600" dirty="0"/>
              <a:t>… Pastors, Dentists, Nurses, Physicians, Engineering</a:t>
            </a:r>
          </a:p>
          <a:p>
            <a:r>
              <a:rPr lang="en-US" sz="2400" dirty="0"/>
              <a:t>Bangladesh / Dhaka </a:t>
            </a:r>
            <a:r>
              <a:rPr lang="en-US" sz="1200" dirty="0"/>
              <a:t>23 M</a:t>
            </a:r>
            <a:endParaRPr lang="en-US" sz="2400" dirty="0"/>
          </a:p>
          <a:p>
            <a:pPr lvl="1"/>
            <a:r>
              <a:rPr lang="en-US" dirty="0"/>
              <a:t>Bangladesh is a beautiful country with great people</a:t>
            </a:r>
          </a:p>
          <a:p>
            <a:pPr lvl="1"/>
            <a:r>
              <a:rPr lang="en-US" dirty="0"/>
              <a:t>Massive poverty </a:t>
            </a:r>
          </a:p>
          <a:p>
            <a:pPr lvl="1"/>
            <a:r>
              <a:rPr lang="en-US" dirty="0"/>
              <a:t>Areas of country are improving</a:t>
            </a:r>
          </a:p>
        </p:txBody>
      </p:sp>
      <p:sp>
        <p:nvSpPr>
          <p:cNvPr id="6" name="Slide Number Placeholder 5">
            <a:extLst>
              <a:ext uri="{FF2B5EF4-FFF2-40B4-BE49-F238E27FC236}">
                <a16:creationId xmlns:a16="http://schemas.microsoft.com/office/drawing/2014/main" id="{5810B122-2078-86ED-6202-493EE4BD4358}"/>
              </a:ext>
            </a:extLst>
          </p:cNvPr>
          <p:cNvSpPr>
            <a:spLocks noGrp="1"/>
          </p:cNvSpPr>
          <p:nvPr>
            <p:ph type="sldNum" sz="quarter" idx="12"/>
          </p:nvPr>
        </p:nvSpPr>
        <p:spPr>
          <a:xfrm>
            <a:off x="8610600" y="6356350"/>
            <a:ext cx="2743200" cy="365125"/>
          </a:xfrm>
        </p:spPr>
        <p:txBody>
          <a:bodyPr>
            <a:normAutofit/>
          </a:bodyPr>
          <a:lstStyle/>
          <a:p>
            <a:pPr>
              <a:spcAft>
                <a:spcPts val="600"/>
              </a:spcAft>
            </a:pPr>
            <a:fld id="{81B897F6-0809-4C39-BD0C-7B0CC5ADF7A1}" type="slidenum">
              <a:rPr lang="en-US">
                <a:solidFill>
                  <a:srgbClr val="FFFFFF"/>
                </a:solidFill>
              </a:rPr>
              <a:pPr>
                <a:spcAft>
                  <a:spcPts val="600"/>
                </a:spcAft>
              </a:pPr>
              <a:t>8</a:t>
            </a:fld>
            <a:endParaRPr lang="en-US">
              <a:solidFill>
                <a:srgbClr val="FFFFFF"/>
              </a:solidFill>
            </a:endParaRPr>
          </a:p>
        </p:txBody>
      </p:sp>
    </p:spTree>
    <p:extLst>
      <p:ext uri="{BB962C8B-B14F-4D97-AF65-F5344CB8AC3E}">
        <p14:creationId xmlns:p14="http://schemas.microsoft.com/office/powerpoint/2010/main" val="2737524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A80387-6FB4-6362-EE70-C5B803180D21}"/>
              </a:ext>
            </a:extLst>
          </p:cNvPr>
          <p:cNvSpPr>
            <a:spLocks noGrp="1"/>
          </p:cNvSpPr>
          <p:nvPr>
            <p:ph type="title"/>
          </p:nvPr>
        </p:nvSpPr>
        <p:spPr>
          <a:xfrm>
            <a:off x="442453" y="327477"/>
            <a:ext cx="4463844" cy="1425687"/>
          </a:xfrm>
        </p:spPr>
        <p:txBody>
          <a:bodyPr>
            <a:normAutofit fontScale="90000"/>
          </a:bodyPr>
          <a:lstStyle/>
          <a:p>
            <a:r>
              <a:rPr lang="en-US" dirty="0"/>
              <a:t>Bangla Hope</a:t>
            </a:r>
            <a:br>
              <a:rPr lang="en-US" dirty="0"/>
            </a:br>
            <a:r>
              <a:rPr lang="en-US" dirty="0"/>
              <a:t>Childrens Home</a:t>
            </a:r>
            <a:br>
              <a:rPr lang="en-US" sz="4000" dirty="0"/>
            </a:br>
            <a:endParaRPr lang="en-US" sz="4000" dirty="0"/>
          </a:p>
        </p:txBody>
      </p:sp>
      <p:sp>
        <p:nvSpPr>
          <p:cNvPr id="3" name="Content Placeholder 2">
            <a:extLst>
              <a:ext uri="{FF2B5EF4-FFF2-40B4-BE49-F238E27FC236}">
                <a16:creationId xmlns:a16="http://schemas.microsoft.com/office/drawing/2014/main" id="{39CF80BA-70D5-A23F-00BF-8B5CB31CDD2E}"/>
              </a:ext>
            </a:extLst>
          </p:cNvPr>
          <p:cNvSpPr>
            <a:spLocks noGrp="1"/>
          </p:cNvSpPr>
          <p:nvPr>
            <p:ph idx="1"/>
          </p:nvPr>
        </p:nvSpPr>
        <p:spPr>
          <a:xfrm>
            <a:off x="442454" y="1753164"/>
            <a:ext cx="4394722" cy="4968311"/>
          </a:xfrm>
        </p:spPr>
        <p:txBody>
          <a:bodyPr>
            <a:normAutofit lnSpcReduction="10000"/>
          </a:bodyPr>
          <a:lstStyle/>
          <a:p>
            <a:pPr marL="0" indent="0">
              <a:buNone/>
            </a:pPr>
            <a:r>
              <a:rPr lang="en-US" sz="2400" dirty="0"/>
              <a:t>Significant Programs:</a:t>
            </a:r>
          </a:p>
          <a:p>
            <a:r>
              <a:rPr lang="en-US" sz="2400" dirty="0"/>
              <a:t>Creating a home, family, school, for children without families, and introducing them to Jesus  - 175 kids</a:t>
            </a:r>
          </a:p>
          <a:p>
            <a:r>
              <a:rPr lang="en-US" sz="2400" dirty="0"/>
              <a:t>Eleven Village schools – 500 children</a:t>
            </a:r>
          </a:p>
          <a:p>
            <a:r>
              <a:rPr lang="en-US" sz="2400" dirty="0"/>
              <a:t>Sponsor poor children at SDA boarding schools – 1,000 </a:t>
            </a:r>
            <a:r>
              <a:rPr lang="en-US" sz="1100" dirty="0"/>
              <a:t>kindergarten,</a:t>
            </a:r>
            <a:r>
              <a:rPr lang="en-US" sz="2400" dirty="0"/>
              <a:t> </a:t>
            </a:r>
            <a:r>
              <a:rPr lang="en-US" sz="1100" dirty="0"/>
              <a:t>elementary, high school and college BASC</a:t>
            </a:r>
            <a:endParaRPr lang="en-US" sz="2400" dirty="0"/>
          </a:p>
          <a:p>
            <a:r>
              <a:rPr lang="en-US" sz="2400" dirty="0"/>
              <a:t>Providing food for pregnant  women …</a:t>
            </a:r>
            <a:r>
              <a:rPr lang="en-US" sz="1400" dirty="0" err="1"/>
              <a:t>wic</a:t>
            </a:r>
            <a:endParaRPr lang="en-US" sz="1400" dirty="0"/>
          </a:p>
          <a:p>
            <a:pPr marL="0" indent="0">
              <a:buNone/>
            </a:pPr>
            <a:r>
              <a:rPr lang="en-US" sz="2400" dirty="0"/>
              <a:t>BH: a people and place where they are getting to know and love Jesus; Miracles are every where.</a:t>
            </a:r>
          </a:p>
          <a:p>
            <a:pPr marL="0" indent="0">
              <a:buNone/>
            </a:pPr>
            <a:endParaRPr lang="en-US" sz="1700" dirty="0"/>
          </a:p>
          <a:p>
            <a:pPr marL="457200" lvl="1" indent="0">
              <a:buNone/>
            </a:pPr>
            <a:endParaRPr lang="en-US" sz="1700" dirty="0"/>
          </a:p>
        </p:txBody>
      </p:sp>
      <p:sp>
        <p:nvSpPr>
          <p:cNvPr id="4" name="Slide Number Placeholder 3">
            <a:extLst>
              <a:ext uri="{FF2B5EF4-FFF2-40B4-BE49-F238E27FC236}">
                <a16:creationId xmlns:a16="http://schemas.microsoft.com/office/drawing/2014/main" id="{BB659CD6-0EC6-5FBB-0DF4-B06DC1A7EC26}"/>
              </a:ext>
            </a:extLst>
          </p:cNvPr>
          <p:cNvSpPr>
            <a:spLocks noGrp="1"/>
          </p:cNvSpPr>
          <p:nvPr>
            <p:ph type="sldNum" sz="quarter" idx="12"/>
          </p:nvPr>
        </p:nvSpPr>
        <p:spPr>
          <a:xfrm>
            <a:off x="8610600" y="6356350"/>
            <a:ext cx="2743200" cy="365125"/>
          </a:xfrm>
        </p:spPr>
        <p:txBody>
          <a:bodyPr>
            <a:normAutofit/>
          </a:bodyPr>
          <a:lstStyle/>
          <a:p>
            <a:pPr>
              <a:spcAft>
                <a:spcPts val="600"/>
              </a:spcAft>
            </a:pPr>
            <a:fld id="{81B897F6-0809-4C39-BD0C-7B0CC5ADF7A1}" type="slidenum">
              <a:rPr lang="en-US">
                <a:solidFill>
                  <a:srgbClr val="FFFFFF"/>
                </a:solidFill>
              </a:rPr>
              <a:pPr>
                <a:spcAft>
                  <a:spcPts val="600"/>
                </a:spcAft>
              </a:pPr>
              <a:t>9</a:t>
            </a:fld>
            <a:endParaRPr lang="en-US">
              <a:solidFill>
                <a:srgbClr val="FFFFFF"/>
              </a:solidFill>
            </a:endParaRPr>
          </a:p>
        </p:txBody>
      </p:sp>
      <p:pic>
        <p:nvPicPr>
          <p:cNvPr id="6" name="Picture 5">
            <a:extLst>
              <a:ext uri="{FF2B5EF4-FFF2-40B4-BE49-F238E27FC236}">
                <a16:creationId xmlns:a16="http://schemas.microsoft.com/office/drawing/2014/main" id="{2E5870F8-73F9-9923-86DE-7905C075D2BF}"/>
              </a:ext>
            </a:extLst>
          </p:cNvPr>
          <p:cNvPicPr>
            <a:picLocks noChangeAspect="1"/>
          </p:cNvPicPr>
          <p:nvPr/>
        </p:nvPicPr>
        <p:blipFill>
          <a:blip r:embed="rId3"/>
          <a:stretch>
            <a:fillRect/>
          </a:stretch>
        </p:blipFill>
        <p:spPr>
          <a:xfrm>
            <a:off x="5176917" y="1040320"/>
            <a:ext cx="6444031" cy="4797968"/>
          </a:xfrm>
          <a:prstGeom prst="rect">
            <a:avLst/>
          </a:prstGeom>
        </p:spPr>
      </p:pic>
    </p:spTree>
    <p:extLst>
      <p:ext uri="{BB962C8B-B14F-4D97-AF65-F5344CB8AC3E}">
        <p14:creationId xmlns:p14="http://schemas.microsoft.com/office/powerpoint/2010/main" val="23027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3417</TotalTime>
  <Words>3755</Words>
  <Application>Microsoft Office PowerPoint</Application>
  <PresentationFormat>Widescreen</PresentationFormat>
  <Paragraphs>289</Paragraphs>
  <Slides>48</Slides>
  <Notes>45</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Calibri Light</vt:lpstr>
      <vt:lpstr>Courier New</vt:lpstr>
      <vt:lpstr>Open Sans</vt:lpstr>
      <vt:lpstr>Roboto</vt:lpstr>
      <vt:lpstr>Symbol</vt:lpstr>
      <vt:lpstr>Times New Roman</vt:lpstr>
      <vt:lpstr>Office Theme</vt:lpstr>
      <vt:lpstr> </vt:lpstr>
      <vt:lpstr>PowerPoint Presentation</vt:lpstr>
      <vt:lpstr>PowerPoint Presentation</vt:lpstr>
      <vt:lpstr>PowerPoint Presentation</vt:lpstr>
      <vt:lpstr>Umapine SDA … The Good News – God is Here with You</vt:lpstr>
      <vt:lpstr>The Bible and Bible Stories … Bible Times</vt:lpstr>
      <vt:lpstr>PowerPoint Presentation</vt:lpstr>
      <vt:lpstr>Bangla Hope Where it began </vt:lpstr>
      <vt:lpstr>Bangla Hope Childrens Home </vt:lpstr>
      <vt:lpstr>PowerPoint Presentation</vt:lpstr>
      <vt:lpstr> </vt:lpstr>
      <vt:lpstr> </vt:lpstr>
      <vt:lpstr>Bangladesh, a Refuge Humanitarian Crisis  </vt:lpstr>
      <vt:lpstr>PowerPoint Presentation</vt:lpstr>
      <vt:lpstr>PowerPoint Presentation</vt:lpstr>
      <vt:lpstr>PowerPoint Presentation</vt:lpstr>
      <vt:lpstr>PowerPoint Presentation</vt:lpstr>
      <vt:lpstr>PowerPoint Presentation</vt:lpstr>
      <vt:lpstr>PowerPoint Presentation</vt:lpstr>
      <vt:lpstr>Reducing Risk / Independence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Pathfinders Community Outreach</vt:lpstr>
      <vt:lpstr>PowerPoint Presentation</vt:lpstr>
      <vt:lpstr>PowerPoint Presentation</vt:lpstr>
      <vt:lpstr> </vt:lpstr>
      <vt:lpstr>PowerPoint Presentation</vt:lpstr>
      <vt:lpstr>PowerPoint Presentation</vt:lpstr>
      <vt:lpstr>BH Family </vt:lpstr>
      <vt:lpstr>The Kids are Busy</vt:lpstr>
      <vt:lpstr>Community Outreach</vt:lpstr>
      <vt:lpstr>Community  Outreach</vt:lpstr>
      <vt:lpstr>Community Outreach</vt:lpstr>
      <vt:lpstr>PowerPoint Presentation</vt:lpstr>
      <vt:lpstr>PowerPoint Presentation</vt:lpstr>
      <vt:lpstr>Thoughts Gained from Bangla Hope:</vt:lpstr>
      <vt:lpstr>  Banglahope.org    </vt:lpstr>
      <vt:lpstr>Thank you so much for being here!</vt:lpstr>
      <vt:lpstr>Bangla Hope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 Kinzer</dc:creator>
  <cp:lastModifiedBy>SC Kinzer</cp:lastModifiedBy>
  <cp:revision>29</cp:revision>
  <dcterms:created xsi:type="dcterms:W3CDTF">2023-05-16T11:46:11Z</dcterms:created>
  <dcterms:modified xsi:type="dcterms:W3CDTF">2023-08-11T18:25:17Z</dcterms:modified>
</cp:coreProperties>
</file>